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56" r:id="rId5"/>
    <p:sldId id="372" r:id="rId6"/>
    <p:sldId id="374" r:id="rId7"/>
    <p:sldId id="375" r:id="rId8"/>
    <p:sldId id="259" r:id="rId9"/>
    <p:sldId id="260" r:id="rId10"/>
    <p:sldId id="376" r:id="rId11"/>
    <p:sldId id="261" r:id="rId12"/>
    <p:sldId id="373" r:id="rId13"/>
    <p:sldId id="262"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3922" autoAdjust="0"/>
  </p:normalViewPr>
  <p:slideViewPr>
    <p:cSldViewPr snapToGrid="0">
      <p:cViewPr>
        <p:scale>
          <a:sx n="33" d="100"/>
          <a:sy n="33" d="100"/>
        </p:scale>
        <p:origin x="208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C7519A-FF2E-4F11-A88E-52FBDB31DDE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A1146E1-EA3C-4CF0-9883-1B7DB087099E}">
      <dgm:prSet/>
      <dgm:spPr/>
      <dgm:t>
        <a:bodyPr/>
        <a:lstStyle/>
        <a:p>
          <a:pPr>
            <a:lnSpc>
              <a:spcPct val="100000"/>
            </a:lnSpc>
          </a:pPr>
          <a:r>
            <a:rPr lang="en-US"/>
            <a:t>Objectives achieved: Functional hovercraft prototype developed.</a:t>
          </a:r>
        </a:p>
      </dgm:t>
    </dgm:pt>
    <dgm:pt modelId="{41CEBC0C-1D54-4030-9880-D842EC5C1952}" type="parTrans" cxnId="{5D8A939A-A2DD-45C2-951C-E6CED7124165}">
      <dgm:prSet/>
      <dgm:spPr/>
      <dgm:t>
        <a:bodyPr/>
        <a:lstStyle/>
        <a:p>
          <a:endParaRPr lang="en-US"/>
        </a:p>
      </dgm:t>
    </dgm:pt>
    <dgm:pt modelId="{4B859E9D-FB56-4F72-88AE-F820AC8BEFE0}" type="sibTrans" cxnId="{5D8A939A-A2DD-45C2-951C-E6CED7124165}">
      <dgm:prSet/>
      <dgm:spPr/>
      <dgm:t>
        <a:bodyPr/>
        <a:lstStyle/>
        <a:p>
          <a:endParaRPr lang="en-US"/>
        </a:p>
      </dgm:t>
    </dgm:pt>
    <dgm:pt modelId="{BF2CF68F-5A1D-4831-BF67-0FED3A0DC13D}">
      <dgm:prSet/>
      <dgm:spPr/>
      <dgm:t>
        <a:bodyPr/>
        <a:lstStyle/>
        <a:p>
          <a:pPr>
            <a:lnSpc>
              <a:spcPct val="100000"/>
            </a:lnSpc>
          </a:pPr>
          <a:r>
            <a:rPr lang="en-US"/>
            <a:t>Solid foundation for future enhancements.</a:t>
          </a:r>
        </a:p>
      </dgm:t>
    </dgm:pt>
    <dgm:pt modelId="{781656C3-7E59-43C8-88A5-E2AA16029ECE}" type="parTrans" cxnId="{FA058B04-D69B-4C2B-B2E3-A6584C8A04C4}">
      <dgm:prSet/>
      <dgm:spPr/>
      <dgm:t>
        <a:bodyPr/>
        <a:lstStyle/>
        <a:p>
          <a:endParaRPr lang="en-US"/>
        </a:p>
      </dgm:t>
    </dgm:pt>
    <dgm:pt modelId="{27B52413-4A88-45ED-A4E7-365995715529}" type="sibTrans" cxnId="{FA058B04-D69B-4C2B-B2E3-A6584C8A04C4}">
      <dgm:prSet/>
      <dgm:spPr/>
      <dgm:t>
        <a:bodyPr/>
        <a:lstStyle/>
        <a:p>
          <a:endParaRPr lang="en-US"/>
        </a:p>
      </dgm:t>
    </dgm:pt>
    <dgm:pt modelId="{AAD8BA40-E523-4347-A952-BE39ADDDAA09}">
      <dgm:prSet/>
      <dgm:spPr/>
      <dgm:t>
        <a:bodyPr/>
        <a:lstStyle/>
        <a:p>
          <a:pPr>
            <a:lnSpc>
              <a:spcPct val="100000"/>
            </a:lnSpc>
          </a:pPr>
          <a:r>
            <a:rPr lang="en-US" dirty="0"/>
            <a:t>Future scope: Autonomous navigation and advanced control systems.</a:t>
          </a:r>
        </a:p>
      </dgm:t>
    </dgm:pt>
    <dgm:pt modelId="{7D914132-2606-42C7-98AB-486B7F73C838}" type="parTrans" cxnId="{C7266955-8C96-4AF5-9002-0A9C0EB270BD}">
      <dgm:prSet/>
      <dgm:spPr/>
      <dgm:t>
        <a:bodyPr/>
        <a:lstStyle/>
        <a:p>
          <a:endParaRPr lang="en-US"/>
        </a:p>
      </dgm:t>
    </dgm:pt>
    <dgm:pt modelId="{FB802063-2F6A-41F6-B680-6E9F14DCD74A}" type="sibTrans" cxnId="{C7266955-8C96-4AF5-9002-0A9C0EB270BD}">
      <dgm:prSet/>
      <dgm:spPr/>
      <dgm:t>
        <a:bodyPr/>
        <a:lstStyle/>
        <a:p>
          <a:endParaRPr lang="en-US"/>
        </a:p>
      </dgm:t>
    </dgm:pt>
    <dgm:pt modelId="{6CE5E536-F157-4547-839E-BC898D0C710B}" type="pres">
      <dgm:prSet presAssocID="{30C7519A-FF2E-4F11-A88E-52FBDB31DDEC}" presName="root" presStyleCnt="0">
        <dgm:presLayoutVars>
          <dgm:dir/>
          <dgm:resizeHandles val="exact"/>
        </dgm:presLayoutVars>
      </dgm:prSet>
      <dgm:spPr/>
    </dgm:pt>
    <dgm:pt modelId="{255465BD-DAFE-4433-BEAD-971FA23E67B8}" type="pres">
      <dgm:prSet presAssocID="{8A1146E1-EA3C-4CF0-9883-1B7DB087099E}" presName="compNode" presStyleCnt="0"/>
      <dgm:spPr/>
    </dgm:pt>
    <dgm:pt modelId="{96584030-9F7F-441C-A694-DE9C5F9344A7}" type="pres">
      <dgm:prSet presAssocID="{8A1146E1-EA3C-4CF0-9883-1B7DB087099E}" presName="bgRect" presStyleLbl="bgShp" presStyleIdx="0" presStyleCnt="3"/>
      <dgm:spPr/>
    </dgm:pt>
    <dgm:pt modelId="{E297FFF5-C01B-4CE3-9CA2-6A41841A639B}" type="pres">
      <dgm:prSet presAssocID="{8A1146E1-EA3C-4CF0-9883-1B7DB08709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usée"/>
        </a:ext>
      </dgm:extLst>
    </dgm:pt>
    <dgm:pt modelId="{784354EF-A7B5-422F-AD05-64F296FAED3D}" type="pres">
      <dgm:prSet presAssocID="{8A1146E1-EA3C-4CF0-9883-1B7DB087099E}" presName="spaceRect" presStyleCnt="0"/>
      <dgm:spPr/>
    </dgm:pt>
    <dgm:pt modelId="{9A421214-2DFF-49FA-80B0-3D8367741906}" type="pres">
      <dgm:prSet presAssocID="{8A1146E1-EA3C-4CF0-9883-1B7DB087099E}" presName="parTx" presStyleLbl="revTx" presStyleIdx="0" presStyleCnt="3">
        <dgm:presLayoutVars>
          <dgm:chMax val="0"/>
          <dgm:chPref val="0"/>
        </dgm:presLayoutVars>
      </dgm:prSet>
      <dgm:spPr/>
    </dgm:pt>
    <dgm:pt modelId="{64F06312-32F7-46CE-99AD-36F6B0F6E579}" type="pres">
      <dgm:prSet presAssocID="{4B859E9D-FB56-4F72-88AE-F820AC8BEFE0}" presName="sibTrans" presStyleCnt="0"/>
      <dgm:spPr/>
    </dgm:pt>
    <dgm:pt modelId="{AEC504F5-36D2-4FAC-BF59-F1CD1E875BD5}" type="pres">
      <dgm:prSet presAssocID="{BF2CF68F-5A1D-4831-BF67-0FED3A0DC13D}" presName="compNode" presStyleCnt="0"/>
      <dgm:spPr/>
    </dgm:pt>
    <dgm:pt modelId="{F0E7BA25-63D8-4329-84BD-2C7A854BC4C6}" type="pres">
      <dgm:prSet presAssocID="{BF2CF68F-5A1D-4831-BF67-0FED3A0DC13D}" presName="bgRect" presStyleLbl="bgShp" presStyleIdx="1" presStyleCnt="3"/>
      <dgm:spPr/>
    </dgm:pt>
    <dgm:pt modelId="{8466FBEF-B37C-4499-8397-128CF136E6A3}" type="pres">
      <dgm:prSet presAssocID="{BF2CF68F-5A1D-4831-BF67-0FED3A0DC1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6A705E98-84A1-4FC1-BBDF-A5C4DC788C31}" type="pres">
      <dgm:prSet presAssocID="{BF2CF68F-5A1D-4831-BF67-0FED3A0DC13D}" presName="spaceRect" presStyleCnt="0"/>
      <dgm:spPr/>
    </dgm:pt>
    <dgm:pt modelId="{D66CAD45-6B03-4E07-8397-65F1213B61F2}" type="pres">
      <dgm:prSet presAssocID="{BF2CF68F-5A1D-4831-BF67-0FED3A0DC13D}" presName="parTx" presStyleLbl="revTx" presStyleIdx="1" presStyleCnt="3">
        <dgm:presLayoutVars>
          <dgm:chMax val="0"/>
          <dgm:chPref val="0"/>
        </dgm:presLayoutVars>
      </dgm:prSet>
      <dgm:spPr/>
    </dgm:pt>
    <dgm:pt modelId="{D01ECB96-C901-4C72-AD15-0B2B0663BC83}" type="pres">
      <dgm:prSet presAssocID="{27B52413-4A88-45ED-A4E7-365995715529}" presName="sibTrans" presStyleCnt="0"/>
      <dgm:spPr/>
    </dgm:pt>
    <dgm:pt modelId="{FAF41F52-A07E-4FCF-A67B-0E21E4F755EF}" type="pres">
      <dgm:prSet presAssocID="{AAD8BA40-E523-4347-A952-BE39ADDDAA09}" presName="compNode" presStyleCnt="0"/>
      <dgm:spPr/>
    </dgm:pt>
    <dgm:pt modelId="{93805124-3BD7-4454-8ABB-AD8A0159FB92}" type="pres">
      <dgm:prSet presAssocID="{AAD8BA40-E523-4347-A952-BE39ADDDAA09}" presName="bgRect" presStyleLbl="bgShp" presStyleIdx="2" presStyleCnt="3"/>
      <dgm:spPr/>
    </dgm:pt>
    <dgm:pt modelId="{89999FCD-3CD0-4894-A9D9-8ACE392F0A70}" type="pres">
      <dgm:prSet presAssocID="{AAD8BA40-E523-4347-A952-BE39ADDDAA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ussole"/>
        </a:ext>
      </dgm:extLst>
    </dgm:pt>
    <dgm:pt modelId="{36FCBCF8-F2B0-4F2C-8E2E-4DFCE8FFBD9E}" type="pres">
      <dgm:prSet presAssocID="{AAD8BA40-E523-4347-A952-BE39ADDDAA09}" presName="spaceRect" presStyleCnt="0"/>
      <dgm:spPr/>
    </dgm:pt>
    <dgm:pt modelId="{31E34A7F-E0B3-4117-AD93-A1BD41E26DF3}" type="pres">
      <dgm:prSet presAssocID="{AAD8BA40-E523-4347-A952-BE39ADDDAA09}" presName="parTx" presStyleLbl="revTx" presStyleIdx="2" presStyleCnt="3">
        <dgm:presLayoutVars>
          <dgm:chMax val="0"/>
          <dgm:chPref val="0"/>
        </dgm:presLayoutVars>
      </dgm:prSet>
      <dgm:spPr/>
    </dgm:pt>
  </dgm:ptLst>
  <dgm:cxnLst>
    <dgm:cxn modelId="{FA058B04-D69B-4C2B-B2E3-A6584C8A04C4}" srcId="{30C7519A-FF2E-4F11-A88E-52FBDB31DDEC}" destId="{BF2CF68F-5A1D-4831-BF67-0FED3A0DC13D}" srcOrd="1" destOrd="0" parTransId="{781656C3-7E59-43C8-88A5-E2AA16029ECE}" sibTransId="{27B52413-4A88-45ED-A4E7-365995715529}"/>
    <dgm:cxn modelId="{EC6EF312-AA80-4ADD-B2AF-F3E7A95CD42C}" type="presOf" srcId="{AAD8BA40-E523-4347-A952-BE39ADDDAA09}" destId="{31E34A7F-E0B3-4117-AD93-A1BD41E26DF3}" srcOrd="0" destOrd="0" presId="urn:microsoft.com/office/officeart/2018/2/layout/IconVerticalSolidList"/>
    <dgm:cxn modelId="{7378E551-E840-4EF3-96C1-C5387A6B1E37}" type="presOf" srcId="{8A1146E1-EA3C-4CF0-9883-1B7DB087099E}" destId="{9A421214-2DFF-49FA-80B0-3D8367741906}" srcOrd="0" destOrd="0" presId="urn:microsoft.com/office/officeart/2018/2/layout/IconVerticalSolidList"/>
    <dgm:cxn modelId="{C7266955-8C96-4AF5-9002-0A9C0EB270BD}" srcId="{30C7519A-FF2E-4F11-A88E-52FBDB31DDEC}" destId="{AAD8BA40-E523-4347-A952-BE39ADDDAA09}" srcOrd="2" destOrd="0" parTransId="{7D914132-2606-42C7-98AB-486B7F73C838}" sibTransId="{FB802063-2F6A-41F6-B680-6E9F14DCD74A}"/>
    <dgm:cxn modelId="{5D8A939A-A2DD-45C2-951C-E6CED7124165}" srcId="{30C7519A-FF2E-4F11-A88E-52FBDB31DDEC}" destId="{8A1146E1-EA3C-4CF0-9883-1B7DB087099E}" srcOrd="0" destOrd="0" parTransId="{41CEBC0C-1D54-4030-9880-D842EC5C1952}" sibTransId="{4B859E9D-FB56-4F72-88AE-F820AC8BEFE0}"/>
    <dgm:cxn modelId="{805C36D5-2A7C-46DD-A262-429A7F546A54}" type="presOf" srcId="{30C7519A-FF2E-4F11-A88E-52FBDB31DDEC}" destId="{6CE5E536-F157-4547-839E-BC898D0C710B}" srcOrd="0" destOrd="0" presId="urn:microsoft.com/office/officeart/2018/2/layout/IconVerticalSolidList"/>
    <dgm:cxn modelId="{92BFB2E3-0463-40E6-B80A-2148E7903C28}" type="presOf" srcId="{BF2CF68F-5A1D-4831-BF67-0FED3A0DC13D}" destId="{D66CAD45-6B03-4E07-8397-65F1213B61F2}" srcOrd="0" destOrd="0" presId="urn:microsoft.com/office/officeart/2018/2/layout/IconVerticalSolidList"/>
    <dgm:cxn modelId="{81009196-F879-4C1C-B402-CFEEC30BDEA5}" type="presParOf" srcId="{6CE5E536-F157-4547-839E-BC898D0C710B}" destId="{255465BD-DAFE-4433-BEAD-971FA23E67B8}" srcOrd="0" destOrd="0" presId="urn:microsoft.com/office/officeart/2018/2/layout/IconVerticalSolidList"/>
    <dgm:cxn modelId="{86FBAB04-B033-4AFA-A837-B9607DB58613}" type="presParOf" srcId="{255465BD-DAFE-4433-BEAD-971FA23E67B8}" destId="{96584030-9F7F-441C-A694-DE9C5F9344A7}" srcOrd="0" destOrd="0" presId="urn:microsoft.com/office/officeart/2018/2/layout/IconVerticalSolidList"/>
    <dgm:cxn modelId="{538CCBED-BD67-4523-9B31-857824C37DAB}" type="presParOf" srcId="{255465BD-DAFE-4433-BEAD-971FA23E67B8}" destId="{E297FFF5-C01B-4CE3-9CA2-6A41841A639B}" srcOrd="1" destOrd="0" presId="urn:microsoft.com/office/officeart/2018/2/layout/IconVerticalSolidList"/>
    <dgm:cxn modelId="{DAFE4AB3-DE8A-4B31-A6E0-BA4B7B2CE625}" type="presParOf" srcId="{255465BD-DAFE-4433-BEAD-971FA23E67B8}" destId="{784354EF-A7B5-422F-AD05-64F296FAED3D}" srcOrd="2" destOrd="0" presId="urn:microsoft.com/office/officeart/2018/2/layout/IconVerticalSolidList"/>
    <dgm:cxn modelId="{AE04D4CC-ACDE-448A-86BB-57D39975F429}" type="presParOf" srcId="{255465BD-DAFE-4433-BEAD-971FA23E67B8}" destId="{9A421214-2DFF-49FA-80B0-3D8367741906}" srcOrd="3" destOrd="0" presId="urn:microsoft.com/office/officeart/2018/2/layout/IconVerticalSolidList"/>
    <dgm:cxn modelId="{D3A20B3C-ADDA-4095-85AF-67F6D7EF83DB}" type="presParOf" srcId="{6CE5E536-F157-4547-839E-BC898D0C710B}" destId="{64F06312-32F7-46CE-99AD-36F6B0F6E579}" srcOrd="1" destOrd="0" presId="urn:microsoft.com/office/officeart/2018/2/layout/IconVerticalSolidList"/>
    <dgm:cxn modelId="{D1AAB530-52F2-48C5-903D-30E32C9C3CF3}" type="presParOf" srcId="{6CE5E536-F157-4547-839E-BC898D0C710B}" destId="{AEC504F5-36D2-4FAC-BF59-F1CD1E875BD5}" srcOrd="2" destOrd="0" presId="urn:microsoft.com/office/officeart/2018/2/layout/IconVerticalSolidList"/>
    <dgm:cxn modelId="{9DF41F0C-3CDC-43AE-AE15-8AE7C54BCEFC}" type="presParOf" srcId="{AEC504F5-36D2-4FAC-BF59-F1CD1E875BD5}" destId="{F0E7BA25-63D8-4329-84BD-2C7A854BC4C6}" srcOrd="0" destOrd="0" presId="urn:microsoft.com/office/officeart/2018/2/layout/IconVerticalSolidList"/>
    <dgm:cxn modelId="{9434BE75-5D92-447D-A8D2-014E9E129220}" type="presParOf" srcId="{AEC504F5-36D2-4FAC-BF59-F1CD1E875BD5}" destId="{8466FBEF-B37C-4499-8397-128CF136E6A3}" srcOrd="1" destOrd="0" presId="urn:microsoft.com/office/officeart/2018/2/layout/IconVerticalSolidList"/>
    <dgm:cxn modelId="{D4C71DEF-2DAA-4B62-8CBD-65DE348F1FA8}" type="presParOf" srcId="{AEC504F5-36D2-4FAC-BF59-F1CD1E875BD5}" destId="{6A705E98-84A1-4FC1-BBDF-A5C4DC788C31}" srcOrd="2" destOrd="0" presId="urn:microsoft.com/office/officeart/2018/2/layout/IconVerticalSolidList"/>
    <dgm:cxn modelId="{A8A55465-D904-46A5-9AC7-C3FC276C63B2}" type="presParOf" srcId="{AEC504F5-36D2-4FAC-BF59-F1CD1E875BD5}" destId="{D66CAD45-6B03-4E07-8397-65F1213B61F2}" srcOrd="3" destOrd="0" presId="urn:microsoft.com/office/officeart/2018/2/layout/IconVerticalSolidList"/>
    <dgm:cxn modelId="{F6A97C91-927B-495E-94A3-37A08D1820AD}" type="presParOf" srcId="{6CE5E536-F157-4547-839E-BC898D0C710B}" destId="{D01ECB96-C901-4C72-AD15-0B2B0663BC83}" srcOrd="3" destOrd="0" presId="urn:microsoft.com/office/officeart/2018/2/layout/IconVerticalSolidList"/>
    <dgm:cxn modelId="{E17FB5AF-F99E-4D7A-A52A-591B366D1986}" type="presParOf" srcId="{6CE5E536-F157-4547-839E-BC898D0C710B}" destId="{FAF41F52-A07E-4FCF-A67B-0E21E4F755EF}" srcOrd="4" destOrd="0" presId="urn:microsoft.com/office/officeart/2018/2/layout/IconVerticalSolidList"/>
    <dgm:cxn modelId="{5475B67C-499D-4E06-B33A-3DF6A830DD55}" type="presParOf" srcId="{FAF41F52-A07E-4FCF-A67B-0E21E4F755EF}" destId="{93805124-3BD7-4454-8ABB-AD8A0159FB92}" srcOrd="0" destOrd="0" presId="urn:microsoft.com/office/officeart/2018/2/layout/IconVerticalSolidList"/>
    <dgm:cxn modelId="{469DC8DF-404A-4C51-A285-A35124CD16CF}" type="presParOf" srcId="{FAF41F52-A07E-4FCF-A67B-0E21E4F755EF}" destId="{89999FCD-3CD0-4894-A9D9-8ACE392F0A70}" srcOrd="1" destOrd="0" presId="urn:microsoft.com/office/officeart/2018/2/layout/IconVerticalSolidList"/>
    <dgm:cxn modelId="{8822717F-D311-4540-A046-823CB3BA3F60}" type="presParOf" srcId="{FAF41F52-A07E-4FCF-A67B-0E21E4F755EF}" destId="{36FCBCF8-F2B0-4F2C-8E2E-4DFCE8FFBD9E}" srcOrd="2" destOrd="0" presId="urn:microsoft.com/office/officeart/2018/2/layout/IconVerticalSolidList"/>
    <dgm:cxn modelId="{7CDDAB79-87DF-4607-990E-D145976FB6A8}" type="presParOf" srcId="{FAF41F52-A07E-4FCF-A67B-0E21E4F755EF}" destId="{31E34A7F-E0B3-4117-AD93-A1BD41E26D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84030-9F7F-441C-A694-DE9C5F9344A7}">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97FFF5-C01B-4CE3-9CA2-6A41841A639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421214-2DFF-49FA-80B0-3D8367741906}">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Objectives achieved: Functional hovercraft prototype developed.</a:t>
          </a:r>
        </a:p>
      </dsp:txBody>
      <dsp:txXfrm>
        <a:off x="1435590" y="531"/>
        <a:ext cx="9080009" cy="1242935"/>
      </dsp:txXfrm>
    </dsp:sp>
    <dsp:sp modelId="{F0E7BA25-63D8-4329-84BD-2C7A854BC4C6}">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6FBEF-B37C-4499-8397-128CF136E6A3}">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6CAD45-6B03-4E07-8397-65F1213B61F2}">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Solid foundation for future enhancements.</a:t>
          </a:r>
        </a:p>
      </dsp:txBody>
      <dsp:txXfrm>
        <a:off x="1435590" y="1554201"/>
        <a:ext cx="9080009" cy="1242935"/>
      </dsp:txXfrm>
    </dsp:sp>
    <dsp:sp modelId="{93805124-3BD7-4454-8ABB-AD8A0159FB92}">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99FCD-3CD0-4894-A9D9-8ACE392F0A7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E34A7F-E0B3-4117-AD93-A1BD41E26DF3}">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Future scope: Autonomous navigation and advanced control systems.</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76C5D-FDCF-4164-A68A-87FD3BD228D8}" type="datetimeFigureOut">
              <a:rPr lang="fr-FR" smtClean="0"/>
              <a:t>21/09/2025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6C368-CC04-43A5-9C67-D6BB3AEFF00D}" type="slidenum">
              <a:rPr lang="fr-FR" smtClean="0"/>
              <a:t>‹Nr.›</a:t>
            </a:fld>
            <a:endParaRPr lang="fr-FR"/>
          </a:p>
        </p:txBody>
      </p:sp>
    </p:spTree>
    <p:extLst>
      <p:ext uri="{BB962C8B-B14F-4D97-AF65-F5344CB8AC3E}">
        <p14:creationId xmlns:p14="http://schemas.microsoft.com/office/powerpoint/2010/main" val="1950830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95000"/>
                  </a:schemeClr>
                </a:solidFill>
              </a:rPr>
              <a:t>Stage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95000"/>
                  </a:schemeClr>
                </a:solidFill>
              </a:rPr>
              <a:t>The primary goal of this phase was to establish proof of concept by developing a manually controlled hovercraft capable of stable movement and basic functionality.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95000"/>
                  </a:schemeClr>
                </a:solidFill>
              </a:rPr>
              <a:t>Stage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95000"/>
                  </a:schemeClr>
                </a:solidFill>
              </a:rPr>
              <a:t>This includes integrating advanced sensors, navigation algorithms, and control systems to enable the hovercraft to operate independently, avoiding obstacles, and following predefined paths.</a:t>
            </a:r>
            <a:endParaRPr lang="en-US" dirty="0"/>
          </a:p>
        </p:txBody>
      </p:sp>
      <p:sp>
        <p:nvSpPr>
          <p:cNvPr id="4" name="Slide Number Placeholder 3"/>
          <p:cNvSpPr>
            <a:spLocks noGrp="1"/>
          </p:cNvSpPr>
          <p:nvPr>
            <p:ph type="sldNum" sz="quarter" idx="5"/>
          </p:nvPr>
        </p:nvSpPr>
        <p:spPr/>
        <p:txBody>
          <a:bodyPr/>
          <a:lstStyle/>
          <a:p>
            <a:fld id="{B68D2766-C49B-4C1A-9FEE-6F146754B02B}" type="slidenum">
              <a:rPr lang="en-US" smtClean="0"/>
              <a:t>2</a:t>
            </a:fld>
            <a:endParaRPr lang="en-US"/>
          </a:p>
        </p:txBody>
      </p:sp>
    </p:spTree>
    <p:extLst>
      <p:ext uri="{BB962C8B-B14F-4D97-AF65-F5344CB8AC3E}">
        <p14:creationId xmlns:p14="http://schemas.microsoft.com/office/powerpoint/2010/main" val="957571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development phase was for me one of the most challenging and rewarding parts of the project. It involved designing the hovercraft, with all the constraints of manufacturing the hovercraft using 3D printing and integrating all the electronics.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CAD Design:</a:t>
            </a:r>
            <a:endParaRPr lang="en-US" dirty="0"/>
          </a:p>
          <a:p>
            <a:pPr>
              <a:buFont typeface="Arial" panose="020B0604020202020204" pitchFamily="34" charset="0"/>
              <a:buChar char="•"/>
            </a:pPr>
            <a:r>
              <a:rPr lang="en-US" dirty="0"/>
              <a:t> The hovercraft's CAD model was inspired by existing projects but entirely redesigned to meet our specific constraints which was to make it as small as possible (20 cm long) while integrating all the components. And as we search on internet this has never be done </a:t>
            </a:r>
          </a:p>
          <a:p>
            <a:pPr>
              <a:buFont typeface="Arial" panose="020B0604020202020204" pitchFamily="34" charset="0"/>
              <a:buChar char="•"/>
            </a:pPr>
            <a:endParaRPr lang="en-US" dirty="0"/>
          </a:p>
          <a:p>
            <a:r>
              <a:rPr lang="en-US" b="1" dirty="0"/>
              <a:t>So as I said the goal was to 3D Print:</a:t>
            </a:r>
            <a:endParaRPr lang="en-US" dirty="0"/>
          </a:p>
          <a:p>
            <a:pPr>
              <a:buFont typeface="Arial" panose="020B0604020202020204" pitchFamily="34" charset="0"/>
              <a:buChar char="•"/>
            </a:pPr>
            <a:r>
              <a:rPr lang="en-US" dirty="0"/>
              <a:t> 3D printing gave us great flexibility to create complex shapes and rapidly test designs.</a:t>
            </a:r>
          </a:p>
          <a:p>
            <a:pPr>
              <a:buFont typeface="Arial" panose="020B0604020202020204" pitchFamily="34" charset="0"/>
              <a:buChar char="•"/>
            </a:pPr>
            <a:r>
              <a:rPr lang="en-US" dirty="0"/>
              <a:t> However, we had to account for manufacturing tolerances, which required several iterations to ensure proper fitting. </a:t>
            </a:r>
          </a:p>
          <a:p>
            <a:r>
              <a:rPr lang="en-US" b="1" dirty="0"/>
              <a:t>During the design phase, I had to constantly think about the integration of the components.:</a:t>
            </a:r>
            <a:endParaRPr lang="en-US" dirty="0"/>
          </a:p>
          <a:p>
            <a:pPr>
              <a:buFont typeface="Arial" panose="020B0604020202020204" pitchFamily="34" charset="0"/>
              <a:buChar char="•"/>
            </a:pPr>
            <a:r>
              <a:rPr lang="en-US" dirty="0"/>
              <a:t> The hovercraft was designed to accommodate motors, ESCs, InfraRed sensor, an Arduino, a batterie, a servomotor and all the wiring.</a:t>
            </a:r>
          </a:p>
          <a:p>
            <a:pPr>
              <a:buFont typeface="Arial" panose="020B0604020202020204" pitchFamily="34" charset="0"/>
              <a:buChar char="•"/>
            </a:pPr>
            <a:endParaRPr lang="en-US" dirty="0"/>
          </a:p>
          <a:p>
            <a:pPr>
              <a:buFont typeface="Arial" panose="020B0604020202020204" pitchFamily="34" charset="0"/>
              <a:buNone/>
            </a:pPr>
            <a:r>
              <a:rPr lang="fr-FR" b="1" dirty="0" err="1"/>
              <a:t>Electronic</a:t>
            </a:r>
            <a:r>
              <a:rPr lang="fr-FR" b="1" dirty="0"/>
              <a:t> </a:t>
            </a:r>
            <a:r>
              <a:rPr lang="fr-FR" b="1" dirty="0" err="1"/>
              <a:t>Stability</a:t>
            </a:r>
            <a:r>
              <a:rPr lang="fr-FR" b="1" dirty="0"/>
              <a:t> Control</a:t>
            </a:r>
            <a:r>
              <a:rPr lang="en-US" b="1" dirty="0"/>
              <a:t> : ESC. </a:t>
            </a:r>
            <a:r>
              <a:rPr lang="en-US" dirty="0"/>
              <a:t>Basically, the ESC delivers the right amount of battery power to the motor.</a:t>
            </a:r>
          </a:p>
          <a:p>
            <a:endParaRPr lang="fr-FR" dirty="0"/>
          </a:p>
        </p:txBody>
      </p:sp>
      <p:sp>
        <p:nvSpPr>
          <p:cNvPr id="4" name="Espace réservé du numéro de diapositive 3"/>
          <p:cNvSpPr>
            <a:spLocks noGrp="1"/>
          </p:cNvSpPr>
          <p:nvPr>
            <p:ph type="sldNum" sz="quarter" idx="5"/>
          </p:nvPr>
        </p:nvSpPr>
        <p:spPr/>
        <p:txBody>
          <a:bodyPr/>
          <a:lstStyle/>
          <a:p>
            <a:fld id="{B0A6C368-CC04-43A5-9C67-D6BB3AEFF00D}" type="slidenum">
              <a:rPr lang="fr-FR" smtClean="0"/>
              <a:t>3</a:t>
            </a:fld>
            <a:endParaRPr lang="fr-FR"/>
          </a:p>
        </p:txBody>
      </p:sp>
    </p:spTree>
    <p:extLst>
      <p:ext uri="{BB962C8B-B14F-4D97-AF65-F5344CB8AC3E}">
        <p14:creationId xmlns:p14="http://schemas.microsoft.com/office/powerpoint/2010/main" val="1928060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27AD6-2756-7E8F-27DB-3CD8974CAC6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97F2534-DDFD-986F-21D7-AD45844D09F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485FEF-05B3-51E1-2CEE-BF9E907332D0}"/>
              </a:ext>
            </a:extLst>
          </p:cNvPr>
          <p:cNvSpPr>
            <a:spLocks noGrp="1"/>
          </p:cNvSpPr>
          <p:nvPr>
            <p:ph type="body" idx="1"/>
          </p:nvPr>
        </p:nvSpPr>
        <p:spPr/>
        <p:txBody>
          <a:bodyPr/>
          <a:lstStyle/>
          <a:p>
            <a:r>
              <a:rPr lang="en-US" dirty="0"/>
              <a:t>After that was the prototyping phase where theory met reality. And it was quite good but not pixel perfect. We assembled the hovercraft, tested it, and made adjustments based on the issues we discovered.</a:t>
            </a:r>
          </a:p>
          <a:p>
            <a:endParaRPr lang="en-US" dirty="0"/>
          </a:p>
          <a:p>
            <a:r>
              <a:rPr lang="en-US" b="1" dirty="0"/>
              <a:t>Assembly:</a:t>
            </a:r>
            <a:endParaRPr lang="en-US" dirty="0"/>
          </a:p>
          <a:p>
            <a:pPr>
              <a:buFont typeface="Arial" panose="020B0604020202020204" pitchFamily="34" charset="0"/>
              <a:buChar char="•"/>
            </a:pPr>
            <a:r>
              <a:rPr lang="en-US" dirty="0"/>
              <a:t> The assembly involved soldering and wiring the components, where Christophe helped me, screwing the 3D-printed parts together, and attaching the skirt with clips.</a:t>
            </a:r>
          </a:p>
          <a:p>
            <a:pPr>
              <a:buFont typeface="Arial" panose="020B0604020202020204" pitchFamily="34" charset="0"/>
              <a:buChar char="•"/>
            </a:pPr>
            <a:r>
              <a:rPr lang="en-US" dirty="0"/>
              <a:t> We've come up against a few problems that we've solved. If you're curious, we can come back to this at the end.</a:t>
            </a:r>
          </a:p>
          <a:p>
            <a:pPr>
              <a:buFont typeface="Arial" panose="020B0604020202020204" pitchFamily="34" charset="0"/>
              <a:buChar char="•"/>
            </a:pPr>
            <a:endParaRPr lang="en-US" dirty="0"/>
          </a:p>
          <a:p>
            <a:pPr>
              <a:buFont typeface="Arial" panose="020B0604020202020204" pitchFamily="34" charset="0"/>
              <a:buNone/>
            </a:pPr>
            <a:r>
              <a:rPr lang="en-US" b="1" dirty="0"/>
              <a:t>Issues: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 One major issue was the size of the ESCs, which were larger than anticipated. This forced us to place one ESC on top with the battery instead of both at the bottom.</a:t>
            </a:r>
            <a:endParaRPr lang="fr-FR" sz="1800" b="0" dirty="0">
              <a:effectLst/>
              <a:latin typeface="Aptos" panose="020B0004020202020204" pitchFamily="34" charset="0"/>
              <a:ea typeface="Aptos" panose="020B0004020202020204" pitchFamily="34" charset="0"/>
              <a:cs typeface="Times New Roman" panose="02020603050405020304" pitchFamily="18" charset="0"/>
            </a:endParaRPr>
          </a:p>
          <a:p>
            <a:pPr>
              <a:buFont typeface="Arial" panose="020B0604020202020204" pitchFamily="34" charset="0"/>
              <a:buChar char="•"/>
            </a:pPr>
            <a:r>
              <a:rPr lang="en-US" dirty="0"/>
              <a:t> </a:t>
            </a:r>
            <a:r>
              <a:rPr lang="en-US" sz="1800" b="0" dirty="0">
                <a:effectLst/>
                <a:latin typeface="Aptos" panose="020B0004020202020204" pitchFamily="34" charset="0"/>
                <a:ea typeface="Aptos" panose="020B0004020202020204" pitchFamily="34" charset="0"/>
                <a:cs typeface="Times New Roman" panose="02020603050405020304" pitchFamily="18" charset="0"/>
              </a:rPr>
              <a:t>Manufacturing fault with the frame (thinner on one side). So we had to make smaller clips to hold the skirt. </a:t>
            </a:r>
          </a:p>
          <a:p>
            <a:pPr>
              <a:buFont typeface="Arial" panose="020B0604020202020204" pitchFamily="34" charset="0"/>
              <a:buChar char="•"/>
            </a:pPr>
            <a:r>
              <a:rPr lang="en-US" sz="1800" b="0" dirty="0">
                <a:effectLst/>
                <a:latin typeface="Aptos" panose="020B0004020202020204" pitchFamily="34" charset="0"/>
                <a:ea typeface="Aptos" panose="020B0004020202020204" pitchFamily="34" charset="0"/>
                <a:cs typeface="Times New Roman" panose="02020603050405020304" pitchFamily="18" charset="0"/>
              </a:rPr>
              <a:t> Fragile rudders</a:t>
            </a:r>
          </a:p>
          <a:p>
            <a:pPr>
              <a:buFont typeface="Arial" panose="020B0604020202020204" pitchFamily="34" charset="0"/>
              <a:buChar char="•"/>
            </a:pPr>
            <a:r>
              <a:rPr lang="en-US" sz="1800" b="0" dirty="0">
                <a:effectLst/>
                <a:latin typeface="Aptos" panose="020B0004020202020204" pitchFamily="34" charset="0"/>
                <a:ea typeface="Aptos" panose="020B0004020202020204" pitchFamily="34" charset="0"/>
                <a:cs typeface="Times New Roman" panose="02020603050405020304" pitchFamily="18" charset="0"/>
              </a:rPr>
              <a:t> Difficulty screwing in. I made a mistake in sizing some of the holes. This caused a slight misalignment when fitting the motors.</a:t>
            </a:r>
            <a:endParaRPr lang="fr-FR" b="0"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795CCBD7-E0C8-EE54-4C3E-2505EF82373F}"/>
              </a:ext>
            </a:extLst>
          </p:cNvPr>
          <p:cNvSpPr>
            <a:spLocks noGrp="1"/>
          </p:cNvSpPr>
          <p:nvPr>
            <p:ph type="sldNum" sz="quarter" idx="5"/>
          </p:nvPr>
        </p:nvSpPr>
        <p:spPr/>
        <p:txBody>
          <a:bodyPr/>
          <a:lstStyle/>
          <a:p>
            <a:fld id="{B0A6C368-CC04-43A5-9C67-D6BB3AEFF00D}" type="slidenum">
              <a:rPr lang="fr-FR" smtClean="0"/>
              <a:t>4</a:t>
            </a:fld>
            <a:endParaRPr lang="fr-FR"/>
          </a:p>
        </p:txBody>
      </p:sp>
    </p:spTree>
    <p:extLst>
      <p:ext uri="{BB962C8B-B14F-4D97-AF65-F5344CB8AC3E}">
        <p14:creationId xmlns:p14="http://schemas.microsoft.com/office/powerpoint/2010/main" val="413348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85000"/>
                  </a:schemeClr>
                </a:solidFill>
              </a:rPr>
              <a:t>1 - A basic program was written to move the servo between predefined angles, verifying compatibility and ensuring hardware functionality.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85000"/>
                  </a:schemeClr>
                </a:solidFill>
              </a:rPr>
              <a:t>2 - Services and characteristics were configured to send and receive data wirelessly, enabling remote control of the hovercraft. This step also involved debugging connection stability and communication speed.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85000"/>
                  </a:schemeClr>
                </a:solidFill>
              </a:rPr>
              <a:t>3 -  A key focus was on ensuring smooth acceleration and power transitions, adding safety features to prevent motor damage and improve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85000"/>
                  </a:schemeClr>
                </a:solidFill>
              </a:rPr>
              <a:t>4 - The code was expanded to process joystick inputs from the BLE app, translating them into commands for synchronized motor and servo control.</a:t>
            </a:r>
          </a:p>
          <a:p>
            <a:r>
              <a:rPr lang="en-US" sz="1200" dirty="0">
                <a:solidFill>
                  <a:schemeClr val="bg1">
                    <a:lumMod val="85000"/>
                  </a:schemeClr>
                </a:solidFill>
              </a:rPr>
              <a:t>5 - Although simple in this phase, it served as the initial framework for integrating feedback mechanisms into the system, setting the stage for future autonomous navigation.</a:t>
            </a:r>
          </a:p>
          <a:p>
            <a:r>
              <a:rPr lang="fr-FR" dirty="0"/>
              <a:t>6 - </a:t>
            </a:r>
            <a:r>
              <a:rPr lang="en-US" sz="1200" dirty="0">
                <a:solidFill>
                  <a:schemeClr val="bg1">
                    <a:lumMod val="85000"/>
                  </a:schemeClr>
                </a:solidFill>
              </a:rPr>
              <a:t>Signal ranges for ESCs were adjusted, initialization processes were secured, and debugging ensured reliable performance. </a:t>
            </a:r>
          </a:p>
          <a:p>
            <a:endParaRPr lang="en-US" sz="1200" dirty="0">
              <a:solidFill>
                <a:schemeClr val="bg1">
                  <a:lumMod val="85000"/>
                </a:schemeClr>
              </a:solidFill>
            </a:endParaRPr>
          </a:p>
          <a:p>
            <a:r>
              <a:rPr lang="en-US" b="1" dirty="0"/>
              <a:t>Bluetooth Low Energy (BLE)</a:t>
            </a:r>
            <a:r>
              <a:rPr lang="en-US" dirty="0"/>
              <a:t> is a wireless communication technology designed for:</a:t>
            </a:r>
          </a:p>
          <a:p>
            <a:endParaRPr lang="en-US" dirty="0"/>
          </a:p>
          <a:p>
            <a:r>
              <a:rPr lang="en-US" dirty="0"/>
              <a:t>Main difference :  communication between systems only when there is a data packet to send.</a:t>
            </a:r>
          </a:p>
          <a:p>
            <a:pPr>
              <a:buFont typeface="Arial" panose="020B0604020202020204" pitchFamily="34" charset="0"/>
              <a:buChar char="•"/>
            </a:pPr>
            <a:r>
              <a:rPr lang="en-US" b="1" dirty="0"/>
              <a:t>Low power consumption</a:t>
            </a:r>
            <a:r>
              <a:rPr lang="en-US" dirty="0"/>
              <a:t>: Ideal for battery-powered devices.</a:t>
            </a:r>
          </a:p>
          <a:p>
            <a:pPr>
              <a:buFont typeface="Arial" panose="020B0604020202020204" pitchFamily="34" charset="0"/>
              <a:buChar char="•"/>
            </a:pPr>
            <a:r>
              <a:rPr lang="en-US" b="1" dirty="0"/>
              <a:t>Short-range communication</a:t>
            </a:r>
            <a:r>
              <a:rPr lang="en-US" dirty="0"/>
              <a:t>: Typically 10-50 meters.</a:t>
            </a:r>
          </a:p>
          <a:p>
            <a:pPr>
              <a:buFont typeface="Arial" panose="020B0604020202020204" pitchFamily="34" charset="0"/>
              <a:buChar char="•"/>
            </a:pPr>
            <a:r>
              <a:rPr lang="en-US" b="1" dirty="0"/>
              <a:t>Data exchange</a:t>
            </a:r>
            <a:r>
              <a:rPr lang="en-US" dirty="0"/>
              <a:t>: Used for small, intermittent data packets (e.g., commands, sensor readings).</a:t>
            </a:r>
          </a:p>
          <a:p>
            <a:endParaRPr lang="fr-FR" dirty="0"/>
          </a:p>
        </p:txBody>
      </p:sp>
      <p:sp>
        <p:nvSpPr>
          <p:cNvPr id="4" name="Espace réservé du numéro de diapositive 3"/>
          <p:cNvSpPr>
            <a:spLocks noGrp="1"/>
          </p:cNvSpPr>
          <p:nvPr>
            <p:ph type="sldNum" sz="quarter" idx="5"/>
          </p:nvPr>
        </p:nvSpPr>
        <p:spPr/>
        <p:txBody>
          <a:bodyPr/>
          <a:lstStyle/>
          <a:p>
            <a:fld id="{B0A6C368-CC04-43A5-9C67-D6BB3AEFF00D}" type="slidenum">
              <a:rPr lang="fr-FR" smtClean="0"/>
              <a:t>5</a:t>
            </a:fld>
            <a:endParaRPr lang="fr-FR"/>
          </a:p>
        </p:txBody>
      </p:sp>
    </p:spTree>
    <p:extLst>
      <p:ext uri="{BB962C8B-B14F-4D97-AF65-F5344CB8AC3E}">
        <p14:creationId xmlns:p14="http://schemas.microsoft.com/office/powerpoint/2010/main" val="1224559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0A6C368-CC04-43A5-9C67-D6BB3AEFF00D}" type="slidenum">
              <a:rPr lang="fr-FR" smtClean="0"/>
              <a:t>7</a:t>
            </a:fld>
            <a:endParaRPr lang="fr-FR"/>
          </a:p>
        </p:txBody>
      </p:sp>
    </p:spTree>
    <p:extLst>
      <p:ext uri="{BB962C8B-B14F-4D97-AF65-F5344CB8AC3E}">
        <p14:creationId xmlns:p14="http://schemas.microsoft.com/office/powerpoint/2010/main" val="208291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1200" b="1" dirty="0"/>
              <a:t>As Christophe said there is a lot of possible improvement</a:t>
            </a:r>
          </a:p>
          <a:p>
            <a:pPr marL="0" indent="0">
              <a:buFont typeface="Arial" panose="020B0604020202020204" pitchFamily="34" charset="0"/>
              <a:buNone/>
            </a:pPr>
            <a:endParaRPr lang="en-US" sz="1200" b="1" dirty="0"/>
          </a:p>
          <a:p>
            <a:pPr marL="0" indent="0">
              <a:buFont typeface="Arial" panose="020B0604020202020204" pitchFamily="34" charset="0"/>
              <a:buNone/>
            </a:pPr>
            <a:r>
              <a:rPr lang="en-US" sz="1200" b="1" dirty="0"/>
              <a:t>IPS : </a:t>
            </a:r>
          </a:p>
          <a:p>
            <a:pPr marL="0" indent="0">
              <a:buFont typeface="Arial" panose="020B0604020202020204" pitchFamily="34" charset="0"/>
              <a:buNone/>
            </a:pPr>
            <a:r>
              <a:rPr lang="en-US" sz="1200" dirty="0"/>
              <a:t>Redesign the hovercraft's propellers for optimal thrust.</a:t>
            </a:r>
          </a:p>
          <a:p>
            <a:pPr marL="0" indent="0">
              <a:buFont typeface="Arial" panose="020B0604020202020204" pitchFamily="34" charset="0"/>
              <a:buNone/>
            </a:pPr>
            <a:r>
              <a:rPr lang="en-US" sz="1200" dirty="0"/>
              <a:t>Use symmetrical propellers to maximize efficiency.</a:t>
            </a:r>
          </a:p>
          <a:p>
            <a:pPr marL="0" indent="0">
              <a:buFont typeface="Arial" panose="020B0604020202020204" pitchFamily="34" charset="0"/>
              <a:buNone/>
            </a:pPr>
            <a:endParaRPr lang="en-US" sz="1200" dirty="0"/>
          </a:p>
          <a:p>
            <a:r>
              <a:rPr lang="fr-FR" b="1" dirty="0"/>
              <a:t>MO :</a:t>
            </a:r>
          </a:p>
          <a:p>
            <a:pPr>
              <a:buFont typeface="Arial" panose="020B0604020202020204" pitchFamily="34" charset="0"/>
              <a:buNone/>
            </a:pPr>
            <a:r>
              <a:rPr lang="en-US" sz="1200" dirty="0"/>
              <a:t>Use lighter materials to reduce overall weight.</a:t>
            </a:r>
          </a:p>
          <a:p>
            <a:pPr>
              <a:buFont typeface="Arial" panose="020B0604020202020204" pitchFamily="34" charset="0"/>
              <a:buNone/>
            </a:pPr>
            <a:r>
              <a:rPr lang="en-US" sz="1200" dirty="0"/>
              <a:t>Redesign the skirt for better airflow distribution and stability.</a:t>
            </a:r>
          </a:p>
          <a:p>
            <a:r>
              <a:rPr lang="fr-FR" b="1" dirty="0"/>
              <a:t>EPM :</a:t>
            </a:r>
          </a:p>
          <a:p>
            <a:r>
              <a:rPr lang="en-US" sz="1200" dirty="0">
                <a:latin typeface="+mj-lt"/>
              </a:rPr>
              <a:t>Implement real-time battery monitoring to track power usage.</a:t>
            </a:r>
            <a:endParaRPr kumimoji="0" lang="fr-FR" altLang="fr-FR" sz="1200" b="0" i="0" u="none" strike="noStrike" cap="none" normalizeH="0" baseline="0" dirty="0">
              <a:ln>
                <a:noFill/>
              </a:ln>
              <a:effectLst/>
              <a:latin typeface="+mj-lt"/>
            </a:endParaRPr>
          </a:p>
          <a:p>
            <a:r>
              <a:rPr kumimoji="0" lang="fr-FR" altLang="fr-FR" sz="1200" b="0" i="0" u="none" strike="noStrike" cap="none" normalizeH="0" baseline="0" dirty="0" err="1">
                <a:ln>
                  <a:noFill/>
                </a:ln>
                <a:effectLst/>
                <a:latin typeface="+mj-lt"/>
              </a:rPr>
              <a:t>Add</a:t>
            </a:r>
            <a:r>
              <a:rPr kumimoji="0" lang="fr-FR" altLang="fr-FR" sz="1200" b="0" i="0" u="none" strike="noStrike" cap="none" normalizeH="0" baseline="0" dirty="0">
                <a:ln>
                  <a:noFill/>
                </a:ln>
                <a:effectLst/>
                <a:latin typeface="+mj-lt"/>
              </a:rPr>
              <a:t> </a:t>
            </a:r>
            <a:r>
              <a:rPr kumimoji="0" lang="fr-FR" altLang="fr-FR" sz="1200" b="0" i="0" u="none" strike="noStrike" cap="none" normalizeH="0" baseline="0" dirty="0" err="1">
                <a:ln>
                  <a:noFill/>
                </a:ln>
                <a:effectLst/>
                <a:latin typeface="+mj-lt"/>
              </a:rPr>
              <a:t>current</a:t>
            </a:r>
            <a:r>
              <a:rPr kumimoji="0" lang="fr-FR" altLang="fr-FR" sz="1200" b="0" i="0" u="none" strike="noStrike" cap="none" normalizeH="0" baseline="0" dirty="0">
                <a:ln>
                  <a:noFill/>
                </a:ln>
                <a:effectLst/>
                <a:latin typeface="+mj-lt"/>
              </a:rPr>
              <a:t> protection to </a:t>
            </a:r>
            <a:r>
              <a:rPr kumimoji="0" lang="fr-FR" altLang="fr-FR" sz="1200" b="0" i="0" u="none" strike="noStrike" cap="none" normalizeH="0" baseline="0" dirty="0" err="1">
                <a:ln>
                  <a:noFill/>
                </a:ln>
                <a:effectLst/>
                <a:latin typeface="+mj-lt"/>
              </a:rPr>
              <a:t>prevent</a:t>
            </a:r>
            <a:r>
              <a:rPr kumimoji="0" lang="fr-FR" altLang="fr-FR" sz="1200" b="0" i="0" u="none" strike="noStrike" cap="none" normalizeH="0" baseline="0" dirty="0">
                <a:ln>
                  <a:noFill/>
                </a:ln>
                <a:effectLst/>
                <a:latin typeface="+mj-lt"/>
              </a:rPr>
              <a:t> </a:t>
            </a:r>
            <a:r>
              <a:rPr kumimoji="0" lang="fr-FR" altLang="fr-FR" sz="1200" b="0" i="0" u="none" strike="noStrike" cap="none" normalizeH="0" baseline="0" dirty="0" err="1">
                <a:ln>
                  <a:noFill/>
                </a:ln>
                <a:effectLst/>
                <a:latin typeface="+mj-lt"/>
              </a:rPr>
              <a:t>motor</a:t>
            </a:r>
            <a:r>
              <a:rPr kumimoji="0" lang="fr-FR" altLang="fr-FR" sz="1200" b="0" i="0" u="none" strike="noStrike" cap="none" normalizeH="0" baseline="0" dirty="0">
                <a:ln>
                  <a:noFill/>
                </a:ln>
                <a:effectLst/>
                <a:latin typeface="+mj-lt"/>
              </a:rPr>
              <a:t> or ESC damage. </a:t>
            </a:r>
          </a:p>
          <a:p>
            <a:endParaRPr lang="fr-FR" b="1" dirty="0"/>
          </a:p>
        </p:txBody>
      </p:sp>
      <p:sp>
        <p:nvSpPr>
          <p:cNvPr id="4" name="Espace réservé du numéro de diapositive 3"/>
          <p:cNvSpPr>
            <a:spLocks noGrp="1"/>
          </p:cNvSpPr>
          <p:nvPr>
            <p:ph type="sldNum" sz="quarter" idx="5"/>
          </p:nvPr>
        </p:nvSpPr>
        <p:spPr/>
        <p:txBody>
          <a:bodyPr/>
          <a:lstStyle/>
          <a:p>
            <a:fld id="{B0A6C368-CC04-43A5-9C67-D6BB3AEFF00D}" type="slidenum">
              <a:rPr lang="fr-FR" smtClean="0"/>
              <a:t>8</a:t>
            </a:fld>
            <a:endParaRPr lang="fr-FR"/>
          </a:p>
        </p:txBody>
      </p:sp>
    </p:spTree>
    <p:extLst>
      <p:ext uri="{BB962C8B-B14F-4D97-AF65-F5344CB8AC3E}">
        <p14:creationId xmlns:p14="http://schemas.microsoft.com/office/powerpoint/2010/main" val="149809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Implementation of a motor and servomotor calibration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Addition of a diagnostic mode for troubleshooting</a:t>
            </a:r>
            <a:endParaRPr lang="fr-FR" dirty="0"/>
          </a:p>
          <a:p>
            <a:r>
              <a:rPr lang="fr-FR" b="1" dirty="0"/>
              <a:t>AN</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Development of a feature for recording navigation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EoM</a:t>
            </a:r>
            <a:endParaRPr lang="en-US" sz="1200" b="1" dirty="0"/>
          </a:p>
          <a:p>
            <a:pPr marL="0" indent="0">
              <a:buFont typeface="Arial" panose="020B0604020202020204" pitchFamily="34" charset="0"/>
              <a:buNone/>
            </a:pPr>
            <a:r>
              <a:rPr lang="en-US" sz="1200" dirty="0"/>
              <a:t>Modular design for easy component replacement</a:t>
            </a:r>
          </a:p>
          <a:p>
            <a:pPr marL="0" indent="0">
              <a:buFont typeface="Arial" panose="020B0604020202020204" pitchFamily="34" charset="0"/>
              <a:buNone/>
            </a:pPr>
            <a:r>
              <a:rPr lang="en-US" sz="1200" dirty="0"/>
              <a:t>Improved accessibility to critical components (especially the Arduino board)</a:t>
            </a:r>
            <a:endParaRPr lang="en-US" sz="1200" noProof="1">
              <a:solidFill>
                <a:schemeClr val="tx1">
                  <a:lumMod val="75000"/>
                  <a:lumOff val="25000"/>
                </a:schemeClr>
              </a:solidFill>
              <a:latin typeface="+mj-lt"/>
            </a:endParaRPr>
          </a:p>
          <a:p>
            <a:endParaRPr lang="fr-FR" dirty="0"/>
          </a:p>
        </p:txBody>
      </p:sp>
      <p:sp>
        <p:nvSpPr>
          <p:cNvPr id="4" name="Espace réservé du numéro de diapositive 3"/>
          <p:cNvSpPr>
            <a:spLocks noGrp="1"/>
          </p:cNvSpPr>
          <p:nvPr>
            <p:ph type="sldNum" sz="quarter" idx="5"/>
          </p:nvPr>
        </p:nvSpPr>
        <p:spPr/>
        <p:txBody>
          <a:bodyPr/>
          <a:lstStyle/>
          <a:p>
            <a:fld id="{B0A6C368-CC04-43A5-9C67-D6BB3AEFF00D}" type="slidenum">
              <a:rPr lang="fr-FR" smtClean="0"/>
              <a:t>9</a:t>
            </a:fld>
            <a:endParaRPr lang="fr-FR"/>
          </a:p>
        </p:txBody>
      </p:sp>
    </p:spTree>
    <p:extLst>
      <p:ext uri="{BB962C8B-B14F-4D97-AF65-F5344CB8AC3E}">
        <p14:creationId xmlns:p14="http://schemas.microsoft.com/office/powerpoint/2010/main" val="374501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conclude, the main objective has been achieved. All the different functionalities work. Together, they don’t work perfectly, but the results are very satisfying considering the time we had.</a:t>
            </a:r>
          </a:p>
          <a:p>
            <a:endParaRPr lang="en-US" dirty="0"/>
          </a:p>
          <a:p>
            <a:r>
              <a:rPr lang="en-US" dirty="0"/>
              <a:t>Thus, for next year, there is a solid foundation, and the hovercraft is ready to be improved.</a:t>
            </a:r>
          </a:p>
          <a:p>
            <a:endParaRPr lang="fr-FR" dirty="0"/>
          </a:p>
          <a:p>
            <a:endParaRPr lang="fr-FR" dirty="0"/>
          </a:p>
          <a:p>
            <a:r>
              <a:rPr lang="fr-FR" dirty="0"/>
              <a:t>Finish </a:t>
            </a:r>
            <a:r>
              <a:rPr lang="fr-FR" dirty="0" err="1"/>
              <a:t>with</a:t>
            </a:r>
            <a:r>
              <a:rPr lang="fr-FR" dirty="0"/>
              <a:t> a </a:t>
            </a:r>
            <a:r>
              <a:rPr lang="fr-FR" dirty="0" err="1"/>
              <a:t>demonstration</a:t>
            </a:r>
            <a:r>
              <a:rPr lang="fr-FR" dirty="0"/>
              <a:t> </a:t>
            </a:r>
          </a:p>
        </p:txBody>
      </p:sp>
      <p:sp>
        <p:nvSpPr>
          <p:cNvPr id="4" name="Espace réservé du numéro de diapositive 3"/>
          <p:cNvSpPr>
            <a:spLocks noGrp="1"/>
          </p:cNvSpPr>
          <p:nvPr>
            <p:ph type="sldNum" sz="quarter" idx="5"/>
          </p:nvPr>
        </p:nvSpPr>
        <p:spPr/>
        <p:txBody>
          <a:bodyPr/>
          <a:lstStyle/>
          <a:p>
            <a:fld id="{B0A6C368-CC04-43A5-9C67-D6BB3AEFF00D}" type="slidenum">
              <a:rPr lang="fr-FR" smtClean="0"/>
              <a:t>10</a:t>
            </a:fld>
            <a:endParaRPr lang="fr-FR"/>
          </a:p>
        </p:txBody>
      </p:sp>
    </p:spTree>
    <p:extLst>
      <p:ext uri="{BB962C8B-B14F-4D97-AF65-F5344CB8AC3E}">
        <p14:creationId xmlns:p14="http://schemas.microsoft.com/office/powerpoint/2010/main" val="173152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D4A8B-F9BE-AFEE-3D16-3C3D1783BC8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46B0302-2AE2-3378-BFAA-9E690A0112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7B6D252-3F45-4BDF-D6C4-91991864630C}"/>
              </a:ext>
            </a:extLst>
          </p:cNvPr>
          <p:cNvSpPr>
            <a:spLocks noGrp="1"/>
          </p:cNvSpPr>
          <p:nvPr>
            <p:ph type="dt" sz="half" idx="10"/>
          </p:nvPr>
        </p:nvSpPr>
        <p:spPr/>
        <p:txBody>
          <a:bodyPr/>
          <a:lstStyle/>
          <a:p>
            <a:fld id="{C8EA2D89-715D-498C-8331-8C580FBD10E6}" type="datetime1">
              <a:rPr lang="fr-FR" smtClean="0"/>
              <a:t>21/09/2025</a:t>
            </a:fld>
            <a:endParaRPr lang="fr-FR"/>
          </a:p>
        </p:txBody>
      </p:sp>
      <p:sp>
        <p:nvSpPr>
          <p:cNvPr id="5" name="Espace réservé du pied de page 4">
            <a:extLst>
              <a:ext uri="{FF2B5EF4-FFF2-40B4-BE49-F238E27FC236}">
                <a16:creationId xmlns:a16="http://schemas.microsoft.com/office/drawing/2014/main" id="{D13B8E0C-EBE3-7E47-6C88-F1AAD528D61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5385824-DA8C-690F-0208-37D1A11C5615}"/>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1968916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2CE894-C1E4-7427-4313-2EB6CC6C577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F41440E-839D-F5E7-1FC5-9658E77AD40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69F53FB-FE13-FDDA-94E6-3C2C8C37DA15}"/>
              </a:ext>
            </a:extLst>
          </p:cNvPr>
          <p:cNvSpPr>
            <a:spLocks noGrp="1"/>
          </p:cNvSpPr>
          <p:nvPr>
            <p:ph type="dt" sz="half" idx="10"/>
          </p:nvPr>
        </p:nvSpPr>
        <p:spPr/>
        <p:txBody>
          <a:bodyPr/>
          <a:lstStyle/>
          <a:p>
            <a:fld id="{86952513-DEB1-4990-948D-D47425C73889}" type="datetime1">
              <a:rPr lang="fr-FR" smtClean="0"/>
              <a:t>21/09/2025</a:t>
            </a:fld>
            <a:endParaRPr lang="fr-FR"/>
          </a:p>
        </p:txBody>
      </p:sp>
      <p:sp>
        <p:nvSpPr>
          <p:cNvPr id="5" name="Espace réservé du pied de page 4">
            <a:extLst>
              <a:ext uri="{FF2B5EF4-FFF2-40B4-BE49-F238E27FC236}">
                <a16:creationId xmlns:a16="http://schemas.microsoft.com/office/drawing/2014/main" id="{4B3E3219-3372-0F3F-71F7-7AE127524D5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FAB5909-165C-6008-DD91-8077A1BB219B}"/>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2398912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DC05FF1-1117-F00F-593A-F56F1BC5A2C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EE615BF-B492-E9B9-13F6-09698264120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6A72C0-BB45-82D9-6693-C4AC3651C56B}"/>
              </a:ext>
            </a:extLst>
          </p:cNvPr>
          <p:cNvSpPr>
            <a:spLocks noGrp="1"/>
          </p:cNvSpPr>
          <p:nvPr>
            <p:ph type="dt" sz="half" idx="10"/>
          </p:nvPr>
        </p:nvSpPr>
        <p:spPr/>
        <p:txBody>
          <a:bodyPr/>
          <a:lstStyle/>
          <a:p>
            <a:fld id="{2166C8F3-8A6D-45ED-967C-961FB03CA4B6}" type="datetime1">
              <a:rPr lang="fr-FR" smtClean="0"/>
              <a:t>21/09/2025</a:t>
            </a:fld>
            <a:endParaRPr lang="fr-FR"/>
          </a:p>
        </p:txBody>
      </p:sp>
      <p:sp>
        <p:nvSpPr>
          <p:cNvPr id="5" name="Espace réservé du pied de page 4">
            <a:extLst>
              <a:ext uri="{FF2B5EF4-FFF2-40B4-BE49-F238E27FC236}">
                <a16:creationId xmlns:a16="http://schemas.microsoft.com/office/drawing/2014/main" id="{B76E6F8A-D7C9-FEB9-5460-47BA5D94A69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752DB97-D144-BFE8-A6D6-FEB50678738F}"/>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107667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re et text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E5ABF6-622D-C4EA-C36C-70C3BC75EA67}"/>
              </a:ext>
            </a:extLst>
          </p:cNvPr>
          <p:cNvSpPr>
            <a:spLocks noGrp="1"/>
          </p:cNvSpPr>
          <p:nvPr>
            <p:ph type="title"/>
          </p:nvPr>
        </p:nvSpPr>
        <p:spPr/>
        <p:txBody>
          <a:bodyPr/>
          <a:lstStyle/>
          <a:p>
            <a:r>
              <a:rPr lang="fr-FR"/>
              <a:t>Modifiez le style du titre</a:t>
            </a:r>
          </a:p>
        </p:txBody>
      </p:sp>
      <p:sp>
        <p:nvSpPr>
          <p:cNvPr id="3" name="Espace réservé du texte 2">
            <a:extLst>
              <a:ext uri="{FF2B5EF4-FFF2-40B4-BE49-F238E27FC236}">
                <a16:creationId xmlns:a16="http://schemas.microsoft.com/office/drawing/2014/main" id="{FBB6454F-34FC-0652-B375-B9CE3258AA76}"/>
              </a:ext>
            </a:extLst>
          </p:cNvPr>
          <p:cNvSpPr>
            <a:spLocks noGrp="1"/>
          </p:cNvSpPr>
          <p:nvPr>
            <p:ph type="body"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EA06312-A4C5-5EA5-9AC1-F59A51845FD1}"/>
              </a:ext>
            </a:extLst>
          </p:cNvPr>
          <p:cNvSpPr>
            <a:spLocks noGrp="1"/>
          </p:cNvSpPr>
          <p:nvPr>
            <p:ph type="dt" sz="half" idx="10"/>
          </p:nvPr>
        </p:nvSpPr>
        <p:spPr/>
        <p:txBody>
          <a:bodyPr/>
          <a:lstStyle/>
          <a:p>
            <a:fld id="{B21395E8-989C-4244-86BE-937715E17616}" type="datetime1">
              <a:rPr lang="fr-FR" smtClean="0"/>
              <a:t>21/09/2025</a:t>
            </a:fld>
            <a:endParaRPr lang="fr-FR"/>
          </a:p>
        </p:txBody>
      </p:sp>
      <p:sp>
        <p:nvSpPr>
          <p:cNvPr id="5" name="Espace réservé du pied de page 4">
            <a:extLst>
              <a:ext uri="{FF2B5EF4-FFF2-40B4-BE49-F238E27FC236}">
                <a16:creationId xmlns:a16="http://schemas.microsoft.com/office/drawing/2014/main" id="{87CF0BA3-EA18-C4F6-7D62-EF85A84FE88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A029583-2DCD-C05C-2E10-9429B00FE56D}"/>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592807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E29730-1F41-479E-3AAF-0D466643C11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7582504-E0FC-7C62-B3B2-DDD8C9357F6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38BB93D-293B-891B-D2AD-C6131B34ADBD}"/>
              </a:ext>
            </a:extLst>
          </p:cNvPr>
          <p:cNvSpPr>
            <a:spLocks noGrp="1"/>
          </p:cNvSpPr>
          <p:nvPr>
            <p:ph type="dt" sz="half" idx="10"/>
          </p:nvPr>
        </p:nvSpPr>
        <p:spPr/>
        <p:txBody>
          <a:bodyPr/>
          <a:lstStyle/>
          <a:p>
            <a:fld id="{A580D81F-DD55-4209-A5CC-5C3BF281EC9D}" type="datetime1">
              <a:rPr lang="fr-FR" smtClean="0"/>
              <a:t>21/09/2025</a:t>
            </a:fld>
            <a:endParaRPr lang="fr-FR"/>
          </a:p>
        </p:txBody>
      </p:sp>
      <p:sp>
        <p:nvSpPr>
          <p:cNvPr id="5" name="Espace réservé du pied de page 4">
            <a:extLst>
              <a:ext uri="{FF2B5EF4-FFF2-40B4-BE49-F238E27FC236}">
                <a16:creationId xmlns:a16="http://schemas.microsoft.com/office/drawing/2014/main" id="{1D0BF1B3-000E-AFB1-9EB3-CBDF8380ECB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3641-65BA-E074-6EF5-CE01F84CA51E}"/>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102339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21DBD2-8FE9-F62E-594A-0273E75404A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4401A7B-F813-82AD-4D45-186216B835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878BF17-3C1F-C6E0-2BC0-62F15E0C3AEC}"/>
              </a:ext>
            </a:extLst>
          </p:cNvPr>
          <p:cNvSpPr>
            <a:spLocks noGrp="1"/>
          </p:cNvSpPr>
          <p:nvPr>
            <p:ph type="dt" sz="half" idx="10"/>
          </p:nvPr>
        </p:nvSpPr>
        <p:spPr/>
        <p:txBody>
          <a:bodyPr/>
          <a:lstStyle/>
          <a:p>
            <a:fld id="{91179068-1051-4ABB-85E2-2E399B2F1FE8}" type="datetime1">
              <a:rPr lang="fr-FR" smtClean="0"/>
              <a:t>21/09/2025</a:t>
            </a:fld>
            <a:endParaRPr lang="fr-FR"/>
          </a:p>
        </p:txBody>
      </p:sp>
      <p:sp>
        <p:nvSpPr>
          <p:cNvPr id="5" name="Espace réservé du pied de page 4">
            <a:extLst>
              <a:ext uri="{FF2B5EF4-FFF2-40B4-BE49-F238E27FC236}">
                <a16:creationId xmlns:a16="http://schemas.microsoft.com/office/drawing/2014/main" id="{2C469E81-1539-C4D5-5989-66FF17927CE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57C5AD3-BFD5-962B-EDF5-14E58AB4398C}"/>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3637510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25A352-CD2A-6592-D23B-4B5BDB0B448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A2ABC0E-2EC8-D372-CAA8-A691308EAC3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53F3300-3812-C807-17EF-8810E64B1C8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4F7E5AC-CEE0-9D26-26E5-CF5EE69B21D9}"/>
              </a:ext>
            </a:extLst>
          </p:cNvPr>
          <p:cNvSpPr>
            <a:spLocks noGrp="1"/>
          </p:cNvSpPr>
          <p:nvPr>
            <p:ph type="dt" sz="half" idx="10"/>
          </p:nvPr>
        </p:nvSpPr>
        <p:spPr/>
        <p:txBody>
          <a:bodyPr/>
          <a:lstStyle/>
          <a:p>
            <a:fld id="{01924688-E855-444B-9BB6-83929C6450A3}" type="datetime1">
              <a:rPr lang="fr-FR" smtClean="0"/>
              <a:t>21/09/2025</a:t>
            </a:fld>
            <a:endParaRPr lang="fr-FR"/>
          </a:p>
        </p:txBody>
      </p:sp>
      <p:sp>
        <p:nvSpPr>
          <p:cNvPr id="6" name="Espace réservé du pied de page 5">
            <a:extLst>
              <a:ext uri="{FF2B5EF4-FFF2-40B4-BE49-F238E27FC236}">
                <a16:creationId xmlns:a16="http://schemas.microsoft.com/office/drawing/2014/main" id="{9C76FA46-BBAD-A972-B86D-177708DBD73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A2EBF0D-6D74-023A-78F1-1D886883A115}"/>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1501152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11A618-4ECA-DAF3-C003-F0D824D9C97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05BE686-C510-6054-7672-B6FF9AEBFB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A82D11E-2600-F381-A9A9-F49B98FA43D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9FD6978-FA0C-8D68-8347-924F1762C3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9C62CAF-26BB-28DB-E13F-274F6B96418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BDA74B8-7507-2E06-DD05-651C35186D14}"/>
              </a:ext>
            </a:extLst>
          </p:cNvPr>
          <p:cNvSpPr>
            <a:spLocks noGrp="1"/>
          </p:cNvSpPr>
          <p:nvPr>
            <p:ph type="dt" sz="half" idx="10"/>
          </p:nvPr>
        </p:nvSpPr>
        <p:spPr/>
        <p:txBody>
          <a:bodyPr/>
          <a:lstStyle/>
          <a:p>
            <a:fld id="{16EE3E44-02EC-4496-A1D5-3BB48923143C}" type="datetime1">
              <a:rPr lang="fr-FR" smtClean="0"/>
              <a:t>21/09/2025</a:t>
            </a:fld>
            <a:endParaRPr lang="fr-FR"/>
          </a:p>
        </p:txBody>
      </p:sp>
      <p:sp>
        <p:nvSpPr>
          <p:cNvPr id="8" name="Espace réservé du pied de page 7">
            <a:extLst>
              <a:ext uri="{FF2B5EF4-FFF2-40B4-BE49-F238E27FC236}">
                <a16:creationId xmlns:a16="http://schemas.microsoft.com/office/drawing/2014/main" id="{2B6D0D7D-E84A-BB00-D747-DB8F5838902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3A1B1B4-6E1A-78EB-8B1D-9921B8ACA774}"/>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3385108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E40ABF-EAC2-EBDC-6AE5-2E79B42BB7C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A961FA9-B4E0-9215-DEE9-5345158C9C4C}"/>
              </a:ext>
            </a:extLst>
          </p:cNvPr>
          <p:cNvSpPr>
            <a:spLocks noGrp="1"/>
          </p:cNvSpPr>
          <p:nvPr>
            <p:ph type="dt" sz="half" idx="10"/>
          </p:nvPr>
        </p:nvSpPr>
        <p:spPr/>
        <p:txBody>
          <a:bodyPr/>
          <a:lstStyle/>
          <a:p>
            <a:fld id="{F9053041-3101-447F-A75E-509B700AC52E}" type="datetime1">
              <a:rPr lang="fr-FR" smtClean="0"/>
              <a:t>21/09/2025</a:t>
            </a:fld>
            <a:endParaRPr lang="fr-FR"/>
          </a:p>
        </p:txBody>
      </p:sp>
      <p:sp>
        <p:nvSpPr>
          <p:cNvPr id="4" name="Espace réservé du pied de page 3">
            <a:extLst>
              <a:ext uri="{FF2B5EF4-FFF2-40B4-BE49-F238E27FC236}">
                <a16:creationId xmlns:a16="http://schemas.microsoft.com/office/drawing/2014/main" id="{23875A82-3D08-CD9B-9538-9D6686A8D21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4FE9F21-9F0C-ED48-0BAE-1A78FB83F272}"/>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1739046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E573B5-8692-E7DF-569A-6BCEF54F1272}"/>
              </a:ext>
            </a:extLst>
          </p:cNvPr>
          <p:cNvSpPr>
            <a:spLocks noGrp="1"/>
          </p:cNvSpPr>
          <p:nvPr>
            <p:ph type="dt" sz="half" idx="10"/>
          </p:nvPr>
        </p:nvSpPr>
        <p:spPr/>
        <p:txBody>
          <a:bodyPr/>
          <a:lstStyle/>
          <a:p>
            <a:fld id="{F1CDD78C-66BB-455E-A40C-C2990A53D620}" type="datetime1">
              <a:rPr lang="fr-FR" smtClean="0"/>
              <a:t>21/09/2025</a:t>
            </a:fld>
            <a:endParaRPr lang="fr-FR"/>
          </a:p>
        </p:txBody>
      </p:sp>
      <p:sp>
        <p:nvSpPr>
          <p:cNvPr id="3" name="Espace réservé du pied de page 2">
            <a:extLst>
              <a:ext uri="{FF2B5EF4-FFF2-40B4-BE49-F238E27FC236}">
                <a16:creationId xmlns:a16="http://schemas.microsoft.com/office/drawing/2014/main" id="{7ADDE92A-38BC-6CE0-478A-E8589A370F5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27F07CA-4F9C-F5FD-10D2-6A27240CF40A}"/>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3044075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A3494F-E133-F0F5-B7F5-ED67F1F457B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7C5E577-15AE-D358-6C33-E5FABCF7E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C31C0D0-8E50-1ED3-0DD3-6118844B9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E7BDF72-08BB-C48F-A964-83CDFC3310C0}"/>
              </a:ext>
            </a:extLst>
          </p:cNvPr>
          <p:cNvSpPr>
            <a:spLocks noGrp="1"/>
          </p:cNvSpPr>
          <p:nvPr>
            <p:ph type="dt" sz="half" idx="10"/>
          </p:nvPr>
        </p:nvSpPr>
        <p:spPr/>
        <p:txBody>
          <a:bodyPr/>
          <a:lstStyle/>
          <a:p>
            <a:fld id="{5DA55A57-EC50-4C93-95B3-46914A00F58D}" type="datetime1">
              <a:rPr lang="fr-FR" smtClean="0"/>
              <a:t>21/09/2025</a:t>
            </a:fld>
            <a:endParaRPr lang="fr-FR"/>
          </a:p>
        </p:txBody>
      </p:sp>
      <p:sp>
        <p:nvSpPr>
          <p:cNvPr id="6" name="Espace réservé du pied de page 5">
            <a:extLst>
              <a:ext uri="{FF2B5EF4-FFF2-40B4-BE49-F238E27FC236}">
                <a16:creationId xmlns:a16="http://schemas.microsoft.com/office/drawing/2014/main" id="{3937FC3B-8F61-44B2-3569-2C91188A548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8A53218-0FFE-8AF7-F811-14A0827936F3}"/>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150331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7DBEEE-F52D-9DF8-B161-650DD9F6564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D9708F1-D4FF-B52D-36E1-D188A360B8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560E29E-9BE9-90D3-C54E-28ADC46F2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858C258-DF96-D410-AA89-AB81A20F9938}"/>
              </a:ext>
            </a:extLst>
          </p:cNvPr>
          <p:cNvSpPr>
            <a:spLocks noGrp="1"/>
          </p:cNvSpPr>
          <p:nvPr>
            <p:ph type="dt" sz="half" idx="10"/>
          </p:nvPr>
        </p:nvSpPr>
        <p:spPr/>
        <p:txBody>
          <a:bodyPr/>
          <a:lstStyle/>
          <a:p>
            <a:fld id="{AE5D9654-8D93-4B9D-8B87-B62229FFD662}" type="datetime1">
              <a:rPr lang="fr-FR" smtClean="0"/>
              <a:t>21/09/2025</a:t>
            </a:fld>
            <a:endParaRPr lang="fr-FR"/>
          </a:p>
        </p:txBody>
      </p:sp>
      <p:sp>
        <p:nvSpPr>
          <p:cNvPr id="6" name="Espace réservé du pied de page 5">
            <a:extLst>
              <a:ext uri="{FF2B5EF4-FFF2-40B4-BE49-F238E27FC236}">
                <a16:creationId xmlns:a16="http://schemas.microsoft.com/office/drawing/2014/main" id="{A2CB98F6-FE9E-80D1-8768-A92991CD577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3063E55-10BF-68CE-E6AA-2062B8A3BAB4}"/>
              </a:ext>
            </a:extLst>
          </p:cNvPr>
          <p:cNvSpPr>
            <a:spLocks noGrp="1"/>
          </p:cNvSpPr>
          <p:nvPr>
            <p:ph type="sldNum" sz="quarter" idx="12"/>
          </p:nvPr>
        </p:nvSpPr>
        <p:spPr/>
        <p:txBody>
          <a:bodyPr/>
          <a:lstStyle/>
          <a:p>
            <a:fld id="{3E05EBAD-7B83-4383-97F4-64934D8FBE83}" type="slidenum">
              <a:rPr lang="fr-FR" smtClean="0"/>
              <a:t>‹Nr.›</a:t>
            </a:fld>
            <a:endParaRPr lang="fr-FR"/>
          </a:p>
        </p:txBody>
      </p:sp>
    </p:spTree>
    <p:extLst>
      <p:ext uri="{BB962C8B-B14F-4D97-AF65-F5344CB8AC3E}">
        <p14:creationId xmlns:p14="http://schemas.microsoft.com/office/powerpoint/2010/main" val="116033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8F1FA22-D3B0-3D5D-61D5-EAD5906E3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F7D2C60-455F-D741-DA64-08E9FD725E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EB12CFC-6AD3-FE74-9DB5-C097C84BEE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B57703-DF75-4590-9152-FB6F9FB2902D}" type="datetime1">
              <a:rPr lang="fr-FR" smtClean="0"/>
              <a:t>21/09/2025</a:t>
            </a:fld>
            <a:endParaRPr lang="fr-FR"/>
          </a:p>
        </p:txBody>
      </p:sp>
      <p:sp>
        <p:nvSpPr>
          <p:cNvPr id="5" name="Espace réservé du pied de page 4">
            <a:extLst>
              <a:ext uri="{FF2B5EF4-FFF2-40B4-BE49-F238E27FC236}">
                <a16:creationId xmlns:a16="http://schemas.microsoft.com/office/drawing/2014/main" id="{19696161-FDC4-E290-8BA0-AFC5A63B66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95E71D5-4261-F0BD-9E4F-D76415ACED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E05EBAD-7B83-4383-97F4-64934D8FBE83}" type="slidenum">
              <a:rPr lang="fr-FR" smtClean="0"/>
              <a:t>‹Nr.›</a:t>
            </a:fld>
            <a:endParaRPr lang="fr-FR"/>
          </a:p>
        </p:txBody>
      </p:sp>
    </p:spTree>
    <p:extLst>
      <p:ext uri="{BB962C8B-B14F-4D97-AF65-F5344CB8AC3E}">
        <p14:creationId xmlns:p14="http://schemas.microsoft.com/office/powerpoint/2010/main" val="2727258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6758CE5-5AB2-88EF-A533-3CCED7B1FA15}"/>
              </a:ext>
            </a:extLst>
          </p:cNvPr>
          <p:cNvSpPr/>
          <p:nvPr/>
        </p:nvSpPr>
        <p:spPr>
          <a:xfrm>
            <a:off x="0" y="0"/>
            <a:ext cx="12192000" cy="6858000"/>
          </a:xfrm>
          <a:prstGeom prst="rect">
            <a:avLst/>
          </a:prstGeom>
          <a:solidFill>
            <a:schemeClr val="bg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Image 21" descr="Une image contenant Pièce auto, roue, Véhicule de jouet, intérieur&#10;&#10;Description générée automatiquement">
            <a:extLst>
              <a:ext uri="{FF2B5EF4-FFF2-40B4-BE49-F238E27FC236}">
                <a16:creationId xmlns:a16="http://schemas.microsoft.com/office/drawing/2014/main" id="{840B0A51-AC50-BEB5-1DFC-BAC39CBC2687}"/>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3305" b="11726"/>
          <a:stretch/>
        </p:blipFill>
        <p:spPr>
          <a:xfrm>
            <a:off x="-5046" y="0"/>
            <a:ext cx="12197026" cy="6857999"/>
          </a:xfrm>
          <a:prstGeom prst="rect">
            <a:avLst/>
          </a:prstGeom>
          <a:effectLst/>
        </p:spPr>
      </p:pic>
      <p:sp>
        <p:nvSpPr>
          <p:cNvPr id="2" name="Titre 1">
            <a:extLst>
              <a:ext uri="{FF2B5EF4-FFF2-40B4-BE49-F238E27FC236}">
                <a16:creationId xmlns:a16="http://schemas.microsoft.com/office/drawing/2014/main" id="{8CC7E2F2-A89D-4AEB-6FB8-437692A9DAD3}"/>
              </a:ext>
            </a:extLst>
          </p:cNvPr>
          <p:cNvSpPr>
            <a:spLocks noGrp="1"/>
          </p:cNvSpPr>
          <p:nvPr>
            <p:ph type="ctrTitle"/>
          </p:nvPr>
        </p:nvSpPr>
        <p:spPr>
          <a:xfrm>
            <a:off x="1524000" y="2508085"/>
            <a:ext cx="9144000" cy="1098395"/>
          </a:xfrm>
        </p:spPr>
        <p:txBody>
          <a:bodyPr>
            <a:normAutofit/>
          </a:bodyPr>
          <a:lstStyle/>
          <a:p>
            <a:r>
              <a:rPr lang="fr-FR" dirty="0">
                <a:solidFill>
                  <a:srgbClr val="FFFFFF"/>
                </a:solidFill>
              </a:rPr>
              <a:t>Hovercraft Project</a:t>
            </a:r>
          </a:p>
        </p:txBody>
      </p:sp>
      <p:sp>
        <p:nvSpPr>
          <p:cNvPr id="3" name="Sous-titre 2">
            <a:extLst>
              <a:ext uri="{FF2B5EF4-FFF2-40B4-BE49-F238E27FC236}">
                <a16:creationId xmlns:a16="http://schemas.microsoft.com/office/drawing/2014/main" id="{A0B5FC58-D4F7-11F0-1D23-E463E2A43156}"/>
              </a:ext>
            </a:extLst>
          </p:cNvPr>
          <p:cNvSpPr>
            <a:spLocks noGrp="1"/>
          </p:cNvSpPr>
          <p:nvPr>
            <p:ph type="subTitle" idx="1"/>
          </p:nvPr>
        </p:nvSpPr>
        <p:spPr>
          <a:xfrm>
            <a:off x="1524000" y="4155678"/>
            <a:ext cx="9144000" cy="477840"/>
          </a:xfrm>
        </p:spPr>
        <p:txBody>
          <a:bodyPr>
            <a:normAutofit/>
          </a:bodyPr>
          <a:lstStyle/>
          <a:p>
            <a:r>
              <a:rPr lang="en-US" dirty="0">
                <a:solidFill>
                  <a:srgbClr val="FFFFFF"/>
                </a:solidFill>
              </a:rPr>
              <a:t>By Christophe BARBAUT &amp; Romuald BAUDRI</a:t>
            </a:r>
            <a:endParaRPr lang="fr-FR" dirty="0">
              <a:solidFill>
                <a:srgbClr val="FFFFFF"/>
              </a:solidFill>
            </a:endParaRPr>
          </a:p>
        </p:txBody>
      </p:sp>
      <p:sp>
        <p:nvSpPr>
          <p:cNvPr id="6" name="Title 10">
            <a:extLst>
              <a:ext uri="{FF2B5EF4-FFF2-40B4-BE49-F238E27FC236}">
                <a16:creationId xmlns:a16="http://schemas.microsoft.com/office/drawing/2014/main" id="{EC6C5AF5-0EEC-922F-111C-4A0048B133A9}"/>
              </a:ext>
            </a:extLst>
          </p:cNvPr>
          <p:cNvSpPr txBox="1">
            <a:spLocks/>
          </p:cNvSpPr>
          <p:nvPr/>
        </p:nvSpPr>
        <p:spPr>
          <a:xfrm>
            <a:off x="838200" y="-187476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a:solidFill>
                  <a:schemeClr val="bg1">
                    <a:lumMod val="95000"/>
                  </a:schemeClr>
                </a:solidFill>
              </a:rPr>
              <a:t>Introduction : 2-Stage Project</a:t>
            </a:r>
            <a:endParaRPr lang="en-US" dirty="0">
              <a:solidFill>
                <a:schemeClr val="bg1">
                  <a:lumMod val="95000"/>
                </a:schemeClr>
              </a:solidFill>
            </a:endParaRPr>
          </a:p>
        </p:txBody>
      </p:sp>
      <p:grpSp>
        <p:nvGrpSpPr>
          <p:cNvPr id="7" name="Group 14">
            <a:extLst>
              <a:ext uri="{FF2B5EF4-FFF2-40B4-BE49-F238E27FC236}">
                <a16:creationId xmlns:a16="http://schemas.microsoft.com/office/drawing/2014/main" id="{C107A0CD-12A7-EBB1-3F7D-3A449EFDA2F3}"/>
              </a:ext>
            </a:extLst>
          </p:cNvPr>
          <p:cNvGrpSpPr/>
          <p:nvPr/>
        </p:nvGrpSpPr>
        <p:grpSpPr>
          <a:xfrm>
            <a:off x="-3291850" y="2881074"/>
            <a:ext cx="2194560" cy="1752444"/>
            <a:chOff x="332936" y="2596989"/>
            <a:chExt cx="2926080" cy="2336592"/>
          </a:xfrm>
        </p:grpSpPr>
        <p:sp>
          <p:nvSpPr>
            <p:cNvPr id="8" name="TextBox 15">
              <a:extLst>
                <a:ext uri="{FF2B5EF4-FFF2-40B4-BE49-F238E27FC236}">
                  <a16:creationId xmlns:a16="http://schemas.microsoft.com/office/drawing/2014/main" id="{FC6D31CD-E3D6-C8A4-DF1A-9DF73F0F6864}"/>
                </a:ext>
              </a:extLst>
            </p:cNvPr>
            <p:cNvSpPr txBox="1"/>
            <p:nvPr/>
          </p:nvSpPr>
          <p:spPr>
            <a:xfrm>
              <a:off x="332936" y="2596989"/>
              <a:ext cx="2926080" cy="492443"/>
            </a:xfrm>
            <a:prstGeom prst="rect">
              <a:avLst/>
            </a:prstGeom>
            <a:noFill/>
          </p:spPr>
          <p:txBody>
            <a:bodyPr wrap="square" lIns="0" rIns="0" rtlCol="0" anchor="b">
              <a:spAutoFit/>
            </a:bodyPr>
            <a:lstStyle/>
            <a:p>
              <a:pPr algn="r"/>
              <a:r>
                <a:rPr lang="en-US" b="1" cap="all" noProof="1">
                  <a:solidFill>
                    <a:schemeClr val="accent6"/>
                  </a:solidFill>
                </a:rPr>
                <a:t>Stage 1</a:t>
              </a:r>
            </a:p>
          </p:txBody>
        </p:sp>
        <p:sp>
          <p:nvSpPr>
            <p:cNvPr id="9" name="TextBox 16">
              <a:extLst>
                <a:ext uri="{FF2B5EF4-FFF2-40B4-BE49-F238E27FC236}">
                  <a16:creationId xmlns:a16="http://schemas.microsoft.com/office/drawing/2014/main" id="{1432FAEA-0AB0-2B41-8DFE-92DCF63E5024}"/>
                </a:ext>
              </a:extLst>
            </p:cNvPr>
            <p:cNvSpPr txBox="1"/>
            <p:nvPr/>
          </p:nvSpPr>
          <p:spPr>
            <a:xfrm>
              <a:off x="332936" y="3086921"/>
              <a:ext cx="2926080" cy="1846660"/>
            </a:xfrm>
            <a:prstGeom prst="rect">
              <a:avLst/>
            </a:prstGeom>
            <a:noFill/>
          </p:spPr>
          <p:txBody>
            <a:bodyPr wrap="square" lIns="0" rIns="0" rtlCol="0" anchor="t">
              <a:spAutoFit/>
            </a:bodyPr>
            <a:lstStyle/>
            <a:p>
              <a:pPr lvl="1"/>
              <a:r>
                <a:rPr lang="en-US" sz="1050" dirty="0">
                  <a:solidFill>
                    <a:schemeClr val="bg1">
                      <a:lumMod val="95000"/>
                    </a:schemeClr>
                  </a:solidFill>
                </a:rPr>
                <a:t>The initial phase, which we undertook, focused on laying the foundation for the project. This included clarifying the project's objectives, identifying key challenges, and creating a working prototype. </a:t>
              </a:r>
            </a:p>
          </p:txBody>
        </p:sp>
      </p:grpSp>
      <p:grpSp>
        <p:nvGrpSpPr>
          <p:cNvPr id="11" name="Group 17">
            <a:extLst>
              <a:ext uri="{FF2B5EF4-FFF2-40B4-BE49-F238E27FC236}">
                <a16:creationId xmlns:a16="http://schemas.microsoft.com/office/drawing/2014/main" id="{A5DED916-552E-804F-EE6B-DB25803C6056}"/>
              </a:ext>
            </a:extLst>
          </p:cNvPr>
          <p:cNvGrpSpPr/>
          <p:nvPr/>
        </p:nvGrpSpPr>
        <p:grpSpPr>
          <a:xfrm>
            <a:off x="13411210" y="2987463"/>
            <a:ext cx="2661667" cy="1407135"/>
            <a:chOff x="-289882" y="2596988"/>
            <a:chExt cx="3548898" cy="1876181"/>
          </a:xfrm>
        </p:grpSpPr>
        <p:sp>
          <p:nvSpPr>
            <p:cNvPr id="12" name="TextBox 18">
              <a:extLst>
                <a:ext uri="{FF2B5EF4-FFF2-40B4-BE49-F238E27FC236}">
                  <a16:creationId xmlns:a16="http://schemas.microsoft.com/office/drawing/2014/main" id="{5CE049FF-C901-3BEE-C1EE-18E11F8F58A0}"/>
                </a:ext>
              </a:extLst>
            </p:cNvPr>
            <p:cNvSpPr txBox="1"/>
            <p:nvPr/>
          </p:nvSpPr>
          <p:spPr>
            <a:xfrm>
              <a:off x="332936" y="2596988"/>
              <a:ext cx="2926080" cy="492443"/>
            </a:xfrm>
            <a:prstGeom prst="rect">
              <a:avLst/>
            </a:prstGeom>
            <a:noFill/>
          </p:spPr>
          <p:txBody>
            <a:bodyPr wrap="square" lIns="0" rIns="0" rtlCol="0" anchor="b">
              <a:spAutoFit/>
            </a:bodyPr>
            <a:lstStyle/>
            <a:p>
              <a:r>
                <a:rPr lang="en-US" b="1" cap="all" noProof="1">
                  <a:solidFill>
                    <a:schemeClr val="accent3"/>
                  </a:solidFill>
                </a:rPr>
                <a:t>Stage 2</a:t>
              </a:r>
            </a:p>
          </p:txBody>
        </p:sp>
        <p:sp>
          <p:nvSpPr>
            <p:cNvPr id="13" name="TextBox 19">
              <a:extLst>
                <a:ext uri="{FF2B5EF4-FFF2-40B4-BE49-F238E27FC236}">
                  <a16:creationId xmlns:a16="http://schemas.microsoft.com/office/drawing/2014/main" id="{0BD762F1-9728-F594-1471-2AD1174382F2}"/>
                </a:ext>
              </a:extLst>
            </p:cNvPr>
            <p:cNvSpPr txBox="1"/>
            <p:nvPr/>
          </p:nvSpPr>
          <p:spPr>
            <a:xfrm>
              <a:off x="-289882" y="3057398"/>
              <a:ext cx="2834988" cy="1415771"/>
            </a:xfrm>
            <a:prstGeom prst="rect">
              <a:avLst/>
            </a:prstGeom>
            <a:noFill/>
          </p:spPr>
          <p:txBody>
            <a:bodyPr wrap="square" lIns="0" rIns="0" rtlCol="0" anchor="t">
              <a:spAutoFit/>
            </a:bodyPr>
            <a:lstStyle/>
            <a:p>
              <a:pPr lvl="1"/>
              <a:r>
                <a:rPr lang="en-US" sz="1050" dirty="0">
                  <a:solidFill>
                    <a:schemeClr val="bg1">
                      <a:lumMod val="95000"/>
                    </a:schemeClr>
                  </a:solidFill>
                </a:rPr>
                <a:t>The second phase, planned for future development, will focus on advancing the hovercraft's capabilities to achieve autonomous operation</a:t>
              </a:r>
            </a:p>
          </p:txBody>
        </p:sp>
      </p:grpSp>
      <p:grpSp>
        <p:nvGrpSpPr>
          <p:cNvPr id="14" name="Groupe 13">
            <a:extLst>
              <a:ext uri="{FF2B5EF4-FFF2-40B4-BE49-F238E27FC236}">
                <a16:creationId xmlns:a16="http://schemas.microsoft.com/office/drawing/2014/main" id="{6F1A3563-2639-4BA3-128F-AA0E4147FBEC}"/>
              </a:ext>
            </a:extLst>
          </p:cNvPr>
          <p:cNvGrpSpPr/>
          <p:nvPr/>
        </p:nvGrpSpPr>
        <p:grpSpPr>
          <a:xfrm>
            <a:off x="3883116" y="7372796"/>
            <a:ext cx="4425768" cy="4425768"/>
            <a:chOff x="4552950" y="2066096"/>
            <a:chExt cx="3086100" cy="3086100"/>
          </a:xfrm>
        </p:grpSpPr>
        <p:grpSp>
          <p:nvGrpSpPr>
            <p:cNvPr id="15" name="Group 9">
              <a:extLst>
                <a:ext uri="{FF2B5EF4-FFF2-40B4-BE49-F238E27FC236}">
                  <a16:creationId xmlns:a16="http://schemas.microsoft.com/office/drawing/2014/main" id="{675EA521-B976-387B-1D2A-7961AF970D12}"/>
                </a:ext>
              </a:extLst>
            </p:cNvPr>
            <p:cNvGrpSpPr/>
            <p:nvPr/>
          </p:nvGrpSpPr>
          <p:grpSpPr>
            <a:xfrm>
              <a:off x="4552950" y="2066096"/>
              <a:ext cx="3086100" cy="3086100"/>
              <a:chOff x="4038600" y="1611795"/>
              <a:chExt cx="4114800" cy="4114800"/>
            </a:xfrm>
          </p:grpSpPr>
          <p:sp>
            <p:nvSpPr>
              <p:cNvPr id="18" name="Freeform: Shape 8">
                <a:extLst>
                  <a:ext uri="{FF2B5EF4-FFF2-40B4-BE49-F238E27FC236}">
                    <a16:creationId xmlns:a16="http://schemas.microsoft.com/office/drawing/2014/main" id="{67DFC378-2184-31E4-2B52-C77CB758413C}"/>
                  </a:ext>
                </a:extLst>
              </p:cNvPr>
              <p:cNvSpPr/>
              <p:nvPr/>
            </p:nvSpPr>
            <p:spPr>
              <a:xfrm>
                <a:off x="5886166" y="1875757"/>
                <a:ext cx="1996057" cy="3595552"/>
              </a:xfrm>
              <a:custGeom>
                <a:avLst/>
                <a:gdLst>
                  <a:gd name="connsiteX0" fmla="*/ -310 w 1953453"/>
                  <a:gd name="connsiteY0" fmla="*/ -185 h 3906916"/>
                  <a:gd name="connsiteX1" fmla="*/ 1953144 w 1953453"/>
                  <a:gd name="connsiteY1" fmla="*/ 1953278 h 3906916"/>
                  <a:gd name="connsiteX2" fmla="*/ -310 w 1953453"/>
                  <a:gd name="connsiteY2" fmla="*/ 3906732 h 3906916"/>
                  <a:gd name="connsiteX3" fmla="*/ -310 w 1953453"/>
                  <a:gd name="connsiteY3" fmla="*/ 1953278 h 3906916"/>
                  <a:gd name="connsiteX0" fmla="*/ 229133 w 2182586"/>
                  <a:gd name="connsiteY0" fmla="*/ 0 h 3906917"/>
                  <a:gd name="connsiteX1" fmla="*/ 2182587 w 2182586"/>
                  <a:gd name="connsiteY1" fmla="*/ 1953463 h 3906917"/>
                  <a:gd name="connsiteX2" fmla="*/ 229133 w 2182586"/>
                  <a:gd name="connsiteY2" fmla="*/ 3906917 h 3906917"/>
                  <a:gd name="connsiteX3" fmla="*/ 0 w 2182586"/>
                  <a:gd name="connsiteY3" fmla="*/ 1984513 h 3906917"/>
                  <a:gd name="connsiteX4" fmla="*/ 229133 w 2182586"/>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2587" h="3906917">
                    <a:moveTo>
                      <a:pt x="229133" y="0"/>
                    </a:moveTo>
                    <a:cubicBezTo>
                      <a:pt x="1308002" y="0"/>
                      <a:pt x="2182587" y="874595"/>
                      <a:pt x="2182587" y="1953463"/>
                    </a:cubicBezTo>
                    <a:cubicBezTo>
                      <a:pt x="2182587" y="3032322"/>
                      <a:pt x="1308002" y="3906917"/>
                      <a:pt x="229133" y="3906917"/>
                    </a:cubicBezTo>
                    <a:cubicBezTo>
                      <a:pt x="124982" y="3276466"/>
                      <a:pt x="0" y="2635667"/>
                      <a:pt x="0" y="1984513"/>
                    </a:cubicBezTo>
                    <a:cubicBezTo>
                      <a:pt x="0" y="1333359"/>
                      <a:pt x="93737" y="754653"/>
                      <a:pt x="229133" y="0"/>
                    </a:cubicBezTo>
                    <a:close/>
                  </a:path>
                </a:pathLst>
              </a:custGeom>
              <a:solidFill>
                <a:schemeClr val="accent3"/>
              </a:solidFill>
              <a:ln w="9525" cap="flat">
                <a:noFill/>
                <a:prstDash val="solid"/>
                <a:miter/>
              </a:ln>
            </p:spPr>
            <p:txBody>
              <a:bodyPr rtlCol="0" anchor="ctr"/>
              <a:lstStyle/>
              <a:p>
                <a:endParaRPr lang="en-US" sz="1350"/>
              </a:p>
            </p:txBody>
          </p:sp>
          <p:sp>
            <p:nvSpPr>
              <p:cNvPr id="19" name="Freeform: Shape 12">
                <a:extLst>
                  <a:ext uri="{FF2B5EF4-FFF2-40B4-BE49-F238E27FC236}">
                    <a16:creationId xmlns:a16="http://schemas.microsoft.com/office/drawing/2014/main" id="{7B789C9C-EB2E-4BA6-92AC-3FD66243055D}"/>
                  </a:ext>
                </a:extLst>
              </p:cNvPr>
              <p:cNvSpPr/>
              <p:nvPr/>
            </p:nvSpPr>
            <p:spPr>
              <a:xfrm>
                <a:off x="4309494" y="1875927"/>
                <a:ext cx="1786505" cy="3595551"/>
              </a:xfrm>
              <a:custGeom>
                <a:avLst/>
                <a:gdLst>
                  <a:gd name="connsiteX0" fmla="*/ 1953144 w 1953453"/>
                  <a:gd name="connsiteY0" fmla="*/ 3906732 h 3906916"/>
                  <a:gd name="connsiteX1" fmla="*/ -310 w 1953453"/>
                  <a:gd name="connsiteY1" fmla="*/ 1953278 h 3906916"/>
                  <a:gd name="connsiteX2" fmla="*/ 1953144 w 1953453"/>
                  <a:gd name="connsiteY2" fmla="*/ -185 h 3906916"/>
                  <a:gd name="connsiteX3" fmla="*/ 1953144 w 1953453"/>
                  <a:gd name="connsiteY3" fmla="*/ 1953278 h 3906916"/>
                </a:gdLst>
                <a:ahLst/>
                <a:cxnLst>
                  <a:cxn ang="0">
                    <a:pos x="connsiteX0" y="connsiteY0"/>
                  </a:cxn>
                  <a:cxn ang="0">
                    <a:pos x="connsiteX1" y="connsiteY1"/>
                  </a:cxn>
                  <a:cxn ang="0">
                    <a:pos x="connsiteX2" y="connsiteY2"/>
                  </a:cxn>
                  <a:cxn ang="0">
                    <a:pos x="connsiteX3" y="connsiteY3"/>
                  </a:cxn>
                </a:cxnLst>
                <a:rect l="l" t="t" r="r" b="b"/>
                <a:pathLst>
                  <a:path w="1953453" h="3906916">
                    <a:moveTo>
                      <a:pt x="1953144" y="3906732"/>
                    </a:moveTo>
                    <a:cubicBezTo>
                      <a:pt x="874275" y="3906732"/>
                      <a:pt x="-310" y="3032137"/>
                      <a:pt x="-310" y="1953278"/>
                    </a:cubicBezTo>
                    <a:cubicBezTo>
                      <a:pt x="-310" y="874410"/>
                      <a:pt x="874275" y="-185"/>
                      <a:pt x="1953144" y="-185"/>
                    </a:cubicBezTo>
                    <a:lnTo>
                      <a:pt x="1953144" y="1953278"/>
                    </a:lnTo>
                    <a:close/>
                  </a:path>
                </a:pathLst>
              </a:custGeom>
              <a:solidFill>
                <a:schemeClr val="accent6"/>
              </a:solidFill>
              <a:ln w="9525" cap="flat">
                <a:noFill/>
                <a:prstDash val="solid"/>
                <a:miter/>
              </a:ln>
            </p:spPr>
            <p:txBody>
              <a:bodyPr rtlCol="0" anchor="ctr"/>
              <a:lstStyle/>
              <a:p>
                <a:endParaRPr lang="en-US" sz="1350"/>
              </a:p>
            </p:txBody>
          </p:sp>
          <p:sp>
            <p:nvSpPr>
              <p:cNvPr id="20" name="Graphic 6">
                <a:extLst>
                  <a:ext uri="{FF2B5EF4-FFF2-40B4-BE49-F238E27FC236}">
                    <a16:creationId xmlns:a16="http://schemas.microsoft.com/office/drawing/2014/main" id="{6DB88656-728B-53D9-3E6E-94EF9A407972}"/>
                  </a:ext>
                </a:extLst>
              </p:cNvPr>
              <p:cNvSpPr/>
              <p:nvPr/>
            </p:nvSpPr>
            <p:spPr>
              <a:xfrm rot="5400000">
                <a:off x="3014282" y="2644878"/>
                <a:ext cx="4106035" cy="2057400"/>
              </a:xfrm>
              <a:custGeom>
                <a:avLst/>
                <a:gdLst>
                  <a:gd name="connsiteX0" fmla="*/ 4470725 w 4471130"/>
                  <a:gd name="connsiteY0" fmla="*/ 2940 h 2249662"/>
                  <a:gd name="connsiteX1" fmla="*/ 2221243 w 4471130"/>
                  <a:gd name="connsiteY1" fmla="*/ 2249259 h 2249662"/>
                  <a:gd name="connsiteX2" fmla="*/ -406 w 4471130"/>
                  <a:gd name="connsiteY2" fmla="*/ 333458 h 2249662"/>
                  <a:gd name="connsiteX3" fmla="*/ -406 w 4471130"/>
                  <a:gd name="connsiteY3" fmla="*/ 333458 h 2249662"/>
                  <a:gd name="connsiteX4" fmla="*/ 277086 w 4471130"/>
                  <a:gd name="connsiteY4" fmla="*/ -403 h 2249662"/>
                  <a:gd name="connsiteX5" fmla="*/ 613261 w 4471130"/>
                  <a:gd name="connsiteY5" fmla="*/ 334010 h 2249662"/>
                  <a:gd name="connsiteX6" fmla="*/ 613261 w 4471130"/>
                  <a:gd name="connsiteY6" fmla="*/ 334010 h 2249662"/>
                  <a:gd name="connsiteX7" fmla="*/ 2555476 w 4471130"/>
                  <a:gd name="connsiteY7" fmla="*/ 1610913 h 2249662"/>
                  <a:gd name="connsiteX8" fmla="*/ 3866392 w 4471130"/>
                  <a:gd name="connsiteY8" fmla="*/ 2512 h 224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1130" h="2249662">
                    <a:moveTo>
                      <a:pt x="4470725" y="2940"/>
                    </a:moveTo>
                    <a:cubicBezTo>
                      <a:pt x="4469848" y="1244419"/>
                      <a:pt x="3462722" y="2250126"/>
                      <a:pt x="2221243" y="2249259"/>
                    </a:cubicBezTo>
                    <a:cubicBezTo>
                      <a:pt x="1108619" y="2248478"/>
                      <a:pt x="163967" y="1433872"/>
                      <a:pt x="-406" y="333458"/>
                    </a:cubicBezTo>
                    <a:lnTo>
                      <a:pt x="-406" y="333458"/>
                    </a:lnTo>
                    <a:lnTo>
                      <a:pt x="277086" y="-403"/>
                    </a:lnTo>
                    <a:lnTo>
                      <a:pt x="613261" y="334010"/>
                    </a:lnTo>
                    <a:lnTo>
                      <a:pt x="613261" y="334010"/>
                    </a:lnTo>
                    <a:cubicBezTo>
                      <a:pt x="796979" y="1222940"/>
                      <a:pt x="1666536" y="1794631"/>
                      <a:pt x="2555476" y="1610913"/>
                    </a:cubicBezTo>
                    <a:cubicBezTo>
                      <a:pt x="3318419" y="1453236"/>
                      <a:pt x="3865849" y="781580"/>
                      <a:pt x="3866392" y="2512"/>
                    </a:cubicBezTo>
                    <a:close/>
                  </a:path>
                </a:pathLst>
              </a:custGeom>
              <a:solidFill>
                <a:schemeClr val="bg1">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1" name="Graphic 8">
                <a:extLst>
                  <a:ext uri="{FF2B5EF4-FFF2-40B4-BE49-F238E27FC236}">
                    <a16:creationId xmlns:a16="http://schemas.microsoft.com/office/drawing/2014/main" id="{9D18F726-D14D-59DC-C25A-4795853F34ED}"/>
                  </a:ext>
                </a:extLst>
              </p:cNvPr>
              <p:cNvSpPr/>
              <p:nvPr/>
            </p:nvSpPr>
            <p:spPr>
              <a:xfrm rot="16200000">
                <a:off x="5067300" y="2640495"/>
                <a:ext cx="4114800" cy="2057400"/>
              </a:xfrm>
              <a:custGeom>
                <a:avLst/>
                <a:gdLst>
                  <a:gd name="connsiteX0" fmla="*/ 4470725 w 4471130"/>
                  <a:gd name="connsiteY0" fmla="*/ 2940 h 2249662"/>
                  <a:gd name="connsiteX1" fmla="*/ 2221243 w 4471130"/>
                  <a:gd name="connsiteY1" fmla="*/ 2249259 h 2249662"/>
                  <a:gd name="connsiteX2" fmla="*/ -406 w 4471130"/>
                  <a:gd name="connsiteY2" fmla="*/ 333458 h 2249662"/>
                  <a:gd name="connsiteX3" fmla="*/ -406 w 4471130"/>
                  <a:gd name="connsiteY3" fmla="*/ 333458 h 2249662"/>
                  <a:gd name="connsiteX4" fmla="*/ 277086 w 4471130"/>
                  <a:gd name="connsiteY4" fmla="*/ -403 h 2249662"/>
                  <a:gd name="connsiteX5" fmla="*/ 613261 w 4471130"/>
                  <a:gd name="connsiteY5" fmla="*/ 334010 h 2249662"/>
                  <a:gd name="connsiteX6" fmla="*/ 613261 w 4471130"/>
                  <a:gd name="connsiteY6" fmla="*/ 334010 h 2249662"/>
                  <a:gd name="connsiteX7" fmla="*/ 2555476 w 4471130"/>
                  <a:gd name="connsiteY7" fmla="*/ 1610913 h 2249662"/>
                  <a:gd name="connsiteX8" fmla="*/ 3866392 w 4471130"/>
                  <a:gd name="connsiteY8" fmla="*/ 2512 h 224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1130" h="2249662">
                    <a:moveTo>
                      <a:pt x="4470725" y="2940"/>
                    </a:moveTo>
                    <a:cubicBezTo>
                      <a:pt x="4469848" y="1244419"/>
                      <a:pt x="3462722" y="2250126"/>
                      <a:pt x="2221243" y="2249259"/>
                    </a:cubicBezTo>
                    <a:cubicBezTo>
                      <a:pt x="1108619" y="2248478"/>
                      <a:pt x="163967" y="1433872"/>
                      <a:pt x="-406" y="333458"/>
                    </a:cubicBezTo>
                    <a:lnTo>
                      <a:pt x="-406" y="333458"/>
                    </a:lnTo>
                    <a:lnTo>
                      <a:pt x="277086" y="-403"/>
                    </a:lnTo>
                    <a:lnTo>
                      <a:pt x="613261" y="334010"/>
                    </a:lnTo>
                    <a:lnTo>
                      <a:pt x="613261" y="334010"/>
                    </a:lnTo>
                    <a:cubicBezTo>
                      <a:pt x="796979" y="1222940"/>
                      <a:pt x="1666536" y="1794631"/>
                      <a:pt x="2555476" y="1610913"/>
                    </a:cubicBezTo>
                    <a:cubicBezTo>
                      <a:pt x="3318419" y="1453236"/>
                      <a:pt x="3865849" y="781580"/>
                      <a:pt x="3866392" y="2512"/>
                    </a:cubicBezTo>
                    <a:close/>
                  </a:path>
                </a:pathLst>
              </a:custGeom>
              <a:solidFill>
                <a:schemeClr val="bg1">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grpSp>
        <p:pic>
          <p:nvPicPr>
            <p:cNvPr id="16" name="Graphic 1" descr="Rocket with solid fill">
              <a:extLst>
                <a:ext uri="{FF2B5EF4-FFF2-40B4-BE49-F238E27FC236}">
                  <a16:creationId xmlns:a16="http://schemas.microsoft.com/office/drawing/2014/main" id="{30D2F902-F84B-EAC0-F1D4-D0725B225E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2665" y="3303917"/>
              <a:ext cx="617220" cy="617220"/>
            </a:xfrm>
            <a:prstGeom prst="rect">
              <a:avLst/>
            </a:prstGeom>
          </p:spPr>
        </p:pic>
        <p:pic>
          <p:nvPicPr>
            <p:cNvPr id="17" name="Graphic 3" descr="Lightbulb with solid fill">
              <a:extLst>
                <a:ext uri="{FF2B5EF4-FFF2-40B4-BE49-F238E27FC236}">
                  <a16:creationId xmlns:a16="http://schemas.microsoft.com/office/drawing/2014/main" id="{A395159C-481E-0203-B760-5AF9F9FB9D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2116" y="3303917"/>
              <a:ext cx="617220" cy="617220"/>
            </a:xfrm>
            <a:prstGeom prst="rect">
              <a:avLst/>
            </a:prstGeom>
          </p:spPr>
        </p:pic>
      </p:grpSp>
      <p:sp>
        <p:nvSpPr>
          <p:cNvPr id="4" name="Espace réservé de la date 3">
            <a:extLst>
              <a:ext uri="{FF2B5EF4-FFF2-40B4-BE49-F238E27FC236}">
                <a16:creationId xmlns:a16="http://schemas.microsoft.com/office/drawing/2014/main" id="{1DDCA9BA-98DC-6FA2-85CD-FDC2497F9E97}"/>
              </a:ext>
            </a:extLst>
          </p:cNvPr>
          <p:cNvSpPr>
            <a:spLocks noGrp="1"/>
          </p:cNvSpPr>
          <p:nvPr>
            <p:ph type="dt" sz="half" idx="10"/>
          </p:nvPr>
        </p:nvSpPr>
        <p:spPr/>
        <p:txBody>
          <a:bodyPr/>
          <a:lstStyle/>
          <a:p>
            <a:fld id="{B3BEA759-C919-421A-86EC-FCD4F27C7BBD}" type="datetime1">
              <a:rPr lang="fr-FR" smtClean="0"/>
              <a:t>21/09/2025</a:t>
            </a:fld>
            <a:endParaRPr lang="fr-FR"/>
          </a:p>
        </p:txBody>
      </p:sp>
      <p:sp>
        <p:nvSpPr>
          <p:cNvPr id="5" name="Espace réservé du numéro de diapositive 4">
            <a:extLst>
              <a:ext uri="{FF2B5EF4-FFF2-40B4-BE49-F238E27FC236}">
                <a16:creationId xmlns:a16="http://schemas.microsoft.com/office/drawing/2014/main" id="{49957BAD-94D7-1B78-8CB3-ADDE5C05CA68}"/>
              </a:ext>
            </a:extLst>
          </p:cNvPr>
          <p:cNvSpPr>
            <a:spLocks noGrp="1"/>
          </p:cNvSpPr>
          <p:nvPr>
            <p:ph type="sldNum" sz="quarter" idx="12"/>
          </p:nvPr>
        </p:nvSpPr>
        <p:spPr/>
        <p:txBody>
          <a:bodyPr/>
          <a:lstStyle/>
          <a:p>
            <a:fld id="{3E05EBAD-7B83-4383-97F4-64934D8FBE83}" type="slidenum">
              <a:rPr lang="fr-FR" smtClean="0"/>
              <a:t>1</a:t>
            </a:fld>
            <a:endParaRPr lang="fr-FR"/>
          </a:p>
        </p:txBody>
      </p:sp>
    </p:spTree>
    <p:extLst>
      <p:ext uri="{BB962C8B-B14F-4D97-AF65-F5344CB8AC3E}">
        <p14:creationId xmlns:p14="http://schemas.microsoft.com/office/powerpoint/2010/main" val="3328624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C17C3A-F53D-080F-EAC9-57A4F3C698FD}"/>
              </a:ext>
            </a:extLst>
          </p:cNvPr>
          <p:cNvSpPr/>
          <p:nvPr/>
        </p:nvSpPr>
        <p:spPr>
          <a:xfrm>
            <a:off x="0" y="0"/>
            <a:ext cx="12192000" cy="685800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DFBAA2A2-BDFA-EAAA-914A-71BFB47728FA}"/>
              </a:ext>
            </a:extLst>
          </p:cNvPr>
          <p:cNvSpPr>
            <a:spLocks noGrp="1"/>
          </p:cNvSpPr>
          <p:nvPr>
            <p:ph type="title"/>
          </p:nvPr>
        </p:nvSpPr>
        <p:spPr/>
        <p:txBody>
          <a:bodyPr/>
          <a:lstStyle/>
          <a:p>
            <a:r>
              <a:rPr lang="fr-FR" dirty="0">
                <a:solidFill>
                  <a:schemeClr val="bg1">
                    <a:lumMod val="95000"/>
                  </a:schemeClr>
                </a:solidFill>
              </a:rPr>
              <a:t>Conclusion</a:t>
            </a:r>
          </a:p>
        </p:txBody>
      </p:sp>
      <p:graphicFrame>
        <p:nvGraphicFramePr>
          <p:cNvPr id="6" name="Espace réservé du texte 2">
            <a:extLst>
              <a:ext uri="{FF2B5EF4-FFF2-40B4-BE49-F238E27FC236}">
                <a16:creationId xmlns:a16="http://schemas.microsoft.com/office/drawing/2014/main" id="{A01DE2D3-68F1-C3E5-13D2-664D33AE592C}"/>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e la date 4">
            <a:extLst>
              <a:ext uri="{FF2B5EF4-FFF2-40B4-BE49-F238E27FC236}">
                <a16:creationId xmlns:a16="http://schemas.microsoft.com/office/drawing/2014/main" id="{067F196B-5369-CE55-6DCD-16EBA759EF1C}"/>
              </a:ext>
            </a:extLst>
          </p:cNvPr>
          <p:cNvSpPr>
            <a:spLocks noGrp="1"/>
          </p:cNvSpPr>
          <p:nvPr>
            <p:ph type="dt" sz="half" idx="10"/>
          </p:nvPr>
        </p:nvSpPr>
        <p:spPr/>
        <p:txBody>
          <a:bodyPr/>
          <a:lstStyle/>
          <a:p>
            <a:fld id="{F2E5BA85-CCF2-4680-B667-B50A44A2837B}" type="datetime1">
              <a:rPr lang="fr-FR" smtClean="0"/>
              <a:t>21/09/2025</a:t>
            </a:fld>
            <a:endParaRPr lang="fr-FR"/>
          </a:p>
        </p:txBody>
      </p:sp>
      <p:sp>
        <p:nvSpPr>
          <p:cNvPr id="7" name="Espace réservé du numéro de diapositive 6">
            <a:extLst>
              <a:ext uri="{FF2B5EF4-FFF2-40B4-BE49-F238E27FC236}">
                <a16:creationId xmlns:a16="http://schemas.microsoft.com/office/drawing/2014/main" id="{0BC0F367-6810-BEF8-808E-39746A4AFCA2}"/>
              </a:ext>
            </a:extLst>
          </p:cNvPr>
          <p:cNvSpPr>
            <a:spLocks noGrp="1"/>
          </p:cNvSpPr>
          <p:nvPr>
            <p:ph type="sldNum" sz="quarter" idx="12"/>
          </p:nvPr>
        </p:nvSpPr>
        <p:spPr/>
        <p:txBody>
          <a:bodyPr/>
          <a:lstStyle/>
          <a:p>
            <a:fld id="{3E05EBAD-7B83-4383-97F4-64934D8FBE83}" type="slidenum">
              <a:rPr lang="fr-FR" smtClean="0"/>
              <a:t>10</a:t>
            </a:fld>
            <a:endParaRPr lang="fr-FR"/>
          </a:p>
        </p:txBody>
      </p:sp>
    </p:spTree>
    <p:extLst>
      <p:ext uri="{BB962C8B-B14F-4D97-AF65-F5344CB8AC3E}">
        <p14:creationId xmlns:p14="http://schemas.microsoft.com/office/powerpoint/2010/main" val="30186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ED61D8-1146-2648-4ABF-EFAD242E5D8A}"/>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a:t>
            </a:r>
          </a:p>
        </p:txBody>
      </p:sp>
      <p:grpSp>
        <p:nvGrpSpPr>
          <p:cNvPr id="15" name="Group 14">
            <a:extLst>
              <a:ext uri="{FF2B5EF4-FFF2-40B4-BE49-F238E27FC236}">
                <a16:creationId xmlns:a16="http://schemas.microsoft.com/office/drawing/2014/main" id="{4016DF4E-0E31-D183-9261-6656472E4687}"/>
              </a:ext>
            </a:extLst>
          </p:cNvPr>
          <p:cNvGrpSpPr/>
          <p:nvPr/>
        </p:nvGrpSpPr>
        <p:grpSpPr>
          <a:xfrm>
            <a:off x="929032" y="3116703"/>
            <a:ext cx="2194560" cy="2644996"/>
            <a:chOff x="332936" y="2555952"/>
            <a:chExt cx="2926080" cy="3526661"/>
          </a:xfrm>
        </p:grpSpPr>
        <p:sp>
          <p:nvSpPr>
            <p:cNvPr id="16" name="TextBox 15">
              <a:extLst>
                <a:ext uri="{FF2B5EF4-FFF2-40B4-BE49-F238E27FC236}">
                  <a16:creationId xmlns:a16="http://schemas.microsoft.com/office/drawing/2014/main" id="{26720266-DC73-755F-99E3-1E721461DCB9}"/>
                </a:ext>
              </a:extLst>
            </p:cNvPr>
            <p:cNvSpPr txBox="1"/>
            <p:nvPr/>
          </p:nvSpPr>
          <p:spPr>
            <a:xfrm>
              <a:off x="332936" y="2555952"/>
              <a:ext cx="2926080" cy="533480"/>
            </a:xfrm>
            <a:prstGeom prst="rect">
              <a:avLst/>
            </a:prstGeom>
            <a:noFill/>
          </p:spPr>
          <p:txBody>
            <a:bodyPr wrap="square" lIns="0" rIns="0" rtlCol="0" anchor="b">
              <a:spAutoFit/>
            </a:bodyPr>
            <a:lstStyle/>
            <a:p>
              <a:pPr algn="r"/>
              <a:r>
                <a:rPr lang="en-US" sz="2000" b="1" cap="all" noProof="1">
                  <a:solidFill>
                    <a:schemeClr val="accent6"/>
                  </a:solidFill>
                </a:rPr>
                <a:t>Stage</a:t>
              </a:r>
              <a:r>
                <a:rPr lang="en-US" b="1" cap="all" noProof="1">
                  <a:solidFill>
                    <a:schemeClr val="accent6"/>
                  </a:solidFill>
                </a:rPr>
                <a:t> </a:t>
              </a:r>
              <a:r>
                <a:rPr lang="en-US" sz="2000" b="1" cap="all" noProof="1">
                  <a:solidFill>
                    <a:schemeClr val="accent6"/>
                  </a:solidFill>
                </a:rPr>
                <a:t>1</a:t>
              </a:r>
              <a:endParaRPr lang="en-US" b="1" cap="all" noProof="1">
                <a:solidFill>
                  <a:schemeClr val="accent6"/>
                </a:solidFill>
              </a:endParaRPr>
            </a:p>
          </p:txBody>
        </p:sp>
        <p:sp>
          <p:nvSpPr>
            <p:cNvPr id="17" name="TextBox 16">
              <a:extLst>
                <a:ext uri="{FF2B5EF4-FFF2-40B4-BE49-F238E27FC236}">
                  <a16:creationId xmlns:a16="http://schemas.microsoft.com/office/drawing/2014/main" id="{A580B1FF-9494-C574-109B-1D073AC9A90C}"/>
                </a:ext>
              </a:extLst>
            </p:cNvPr>
            <p:cNvSpPr txBox="1"/>
            <p:nvPr/>
          </p:nvSpPr>
          <p:spPr>
            <a:xfrm>
              <a:off x="332936" y="3086921"/>
              <a:ext cx="2926080" cy="2995692"/>
            </a:xfrm>
            <a:prstGeom prst="rect">
              <a:avLst/>
            </a:prstGeom>
            <a:noFill/>
          </p:spPr>
          <p:txBody>
            <a:bodyPr wrap="square" lIns="0" rIns="0" rtlCol="0" anchor="t">
              <a:spAutoFit/>
            </a:bodyPr>
            <a:lstStyle/>
            <a:p>
              <a:pPr lvl="1"/>
              <a:r>
                <a:rPr lang="en-US" sz="1400" dirty="0">
                  <a:solidFill>
                    <a:schemeClr val="bg1">
                      <a:lumMod val="95000"/>
                    </a:schemeClr>
                  </a:solidFill>
                </a:rPr>
                <a:t>The initial phase, which we undertook, focused on laying the foundation for the project. This included clarifying the project's objectives, identifying key challenges, and creating a working prototype. </a:t>
              </a:r>
            </a:p>
          </p:txBody>
        </p:sp>
      </p:grpSp>
      <p:grpSp>
        <p:nvGrpSpPr>
          <p:cNvPr id="18" name="Group 17">
            <a:extLst>
              <a:ext uri="{FF2B5EF4-FFF2-40B4-BE49-F238E27FC236}">
                <a16:creationId xmlns:a16="http://schemas.microsoft.com/office/drawing/2014/main" id="{98A0B786-496B-0179-2CD1-662FA064AEAE}"/>
              </a:ext>
            </a:extLst>
          </p:cNvPr>
          <p:cNvGrpSpPr/>
          <p:nvPr/>
        </p:nvGrpSpPr>
        <p:grpSpPr>
          <a:xfrm>
            <a:off x="8427462" y="3116703"/>
            <a:ext cx="2661667" cy="2191967"/>
            <a:chOff x="-289882" y="2555951"/>
            <a:chExt cx="3548898" cy="2922624"/>
          </a:xfrm>
        </p:grpSpPr>
        <p:sp>
          <p:nvSpPr>
            <p:cNvPr id="19" name="TextBox 18">
              <a:extLst>
                <a:ext uri="{FF2B5EF4-FFF2-40B4-BE49-F238E27FC236}">
                  <a16:creationId xmlns:a16="http://schemas.microsoft.com/office/drawing/2014/main" id="{FB6AD68C-BF04-0BF8-F9BB-7C0F8BE751C4}"/>
                </a:ext>
              </a:extLst>
            </p:cNvPr>
            <p:cNvSpPr txBox="1"/>
            <p:nvPr/>
          </p:nvSpPr>
          <p:spPr>
            <a:xfrm>
              <a:off x="332936" y="2555951"/>
              <a:ext cx="2926080" cy="533480"/>
            </a:xfrm>
            <a:prstGeom prst="rect">
              <a:avLst/>
            </a:prstGeom>
            <a:noFill/>
          </p:spPr>
          <p:txBody>
            <a:bodyPr wrap="square" lIns="0" rIns="0" rtlCol="0" anchor="b">
              <a:spAutoFit/>
            </a:bodyPr>
            <a:lstStyle/>
            <a:p>
              <a:r>
                <a:rPr lang="en-US" sz="2000" b="1" cap="all" noProof="1">
                  <a:solidFill>
                    <a:schemeClr val="accent3"/>
                  </a:solidFill>
                </a:rPr>
                <a:t>Stage 2</a:t>
              </a:r>
            </a:p>
          </p:txBody>
        </p:sp>
        <p:sp>
          <p:nvSpPr>
            <p:cNvPr id="20" name="TextBox 19">
              <a:extLst>
                <a:ext uri="{FF2B5EF4-FFF2-40B4-BE49-F238E27FC236}">
                  <a16:creationId xmlns:a16="http://schemas.microsoft.com/office/drawing/2014/main" id="{21399FBD-4E38-9F9E-C1B1-0062F042E924}"/>
                </a:ext>
              </a:extLst>
            </p:cNvPr>
            <p:cNvSpPr txBox="1"/>
            <p:nvPr/>
          </p:nvSpPr>
          <p:spPr>
            <a:xfrm>
              <a:off x="-289882" y="3057398"/>
              <a:ext cx="2834988" cy="2421177"/>
            </a:xfrm>
            <a:prstGeom prst="rect">
              <a:avLst/>
            </a:prstGeom>
            <a:noFill/>
          </p:spPr>
          <p:txBody>
            <a:bodyPr wrap="square" lIns="0" rIns="0" rtlCol="0" anchor="t">
              <a:spAutoFit/>
            </a:bodyPr>
            <a:lstStyle/>
            <a:p>
              <a:pPr lvl="1"/>
              <a:r>
                <a:rPr lang="en-US" sz="1400" dirty="0">
                  <a:solidFill>
                    <a:schemeClr val="bg1">
                      <a:lumMod val="95000"/>
                    </a:schemeClr>
                  </a:solidFill>
                </a:rPr>
                <a:t>The second phase, planned for future development, will focus on advancing the hovercraft's capabilities to achieve autonomous operation</a:t>
              </a:r>
            </a:p>
          </p:txBody>
        </p:sp>
      </p:grpSp>
      <p:grpSp>
        <p:nvGrpSpPr>
          <p:cNvPr id="8" name="Groupe 7">
            <a:extLst>
              <a:ext uri="{FF2B5EF4-FFF2-40B4-BE49-F238E27FC236}">
                <a16:creationId xmlns:a16="http://schemas.microsoft.com/office/drawing/2014/main" id="{25F4B4F2-033E-A388-9873-733784FFE6B3}"/>
              </a:ext>
            </a:extLst>
          </p:cNvPr>
          <p:cNvGrpSpPr/>
          <p:nvPr/>
        </p:nvGrpSpPr>
        <p:grpSpPr>
          <a:xfrm>
            <a:off x="3883116" y="1810820"/>
            <a:ext cx="4425768" cy="4425768"/>
            <a:chOff x="4552950" y="2066096"/>
            <a:chExt cx="3086100" cy="3086100"/>
          </a:xfrm>
        </p:grpSpPr>
        <p:grpSp>
          <p:nvGrpSpPr>
            <p:cNvPr id="10" name="Group 9">
              <a:extLst>
                <a:ext uri="{FF2B5EF4-FFF2-40B4-BE49-F238E27FC236}">
                  <a16:creationId xmlns:a16="http://schemas.microsoft.com/office/drawing/2014/main" id="{88BACAA3-9E7A-41B6-BDB6-0FD98F1D918C}"/>
                </a:ext>
              </a:extLst>
            </p:cNvPr>
            <p:cNvGrpSpPr/>
            <p:nvPr/>
          </p:nvGrpSpPr>
          <p:grpSpPr>
            <a:xfrm>
              <a:off x="4552950" y="2066096"/>
              <a:ext cx="3086100" cy="3086100"/>
              <a:chOff x="4038600" y="1611795"/>
              <a:chExt cx="4114800" cy="4114800"/>
            </a:xfrm>
          </p:grpSpPr>
          <p:sp>
            <p:nvSpPr>
              <p:cNvPr id="9" name="Freeform: Shape 8">
                <a:extLst>
                  <a:ext uri="{FF2B5EF4-FFF2-40B4-BE49-F238E27FC236}">
                    <a16:creationId xmlns:a16="http://schemas.microsoft.com/office/drawing/2014/main" id="{6966AEBC-EF06-6128-3F28-CF80A60836D6}"/>
                  </a:ext>
                </a:extLst>
              </p:cNvPr>
              <p:cNvSpPr/>
              <p:nvPr/>
            </p:nvSpPr>
            <p:spPr>
              <a:xfrm>
                <a:off x="5886166" y="1875757"/>
                <a:ext cx="1996057" cy="3595552"/>
              </a:xfrm>
              <a:custGeom>
                <a:avLst/>
                <a:gdLst>
                  <a:gd name="connsiteX0" fmla="*/ -310 w 1953453"/>
                  <a:gd name="connsiteY0" fmla="*/ -185 h 3906916"/>
                  <a:gd name="connsiteX1" fmla="*/ 1953144 w 1953453"/>
                  <a:gd name="connsiteY1" fmla="*/ 1953278 h 3906916"/>
                  <a:gd name="connsiteX2" fmla="*/ -310 w 1953453"/>
                  <a:gd name="connsiteY2" fmla="*/ 3906732 h 3906916"/>
                  <a:gd name="connsiteX3" fmla="*/ -310 w 1953453"/>
                  <a:gd name="connsiteY3" fmla="*/ 1953278 h 3906916"/>
                  <a:gd name="connsiteX0" fmla="*/ 229133 w 2182586"/>
                  <a:gd name="connsiteY0" fmla="*/ 0 h 3906917"/>
                  <a:gd name="connsiteX1" fmla="*/ 2182587 w 2182586"/>
                  <a:gd name="connsiteY1" fmla="*/ 1953463 h 3906917"/>
                  <a:gd name="connsiteX2" fmla="*/ 229133 w 2182586"/>
                  <a:gd name="connsiteY2" fmla="*/ 3906917 h 3906917"/>
                  <a:gd name="connsiteX3" fmla="*/ 0 w 2182586"/>
                  <a:gd name="connsiteY3" fmla="*/ 1984513 h 3906917"/>
                  <a:gd name="connsiteX4" fmla="*/ 229133 w 2182586"/>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 name="connsiteX0" fmla="*/ 229133 w 2182587"/>
                  <a:gd name="connsiteY0" fmla="*/ 0 h 3906917"/>
                  <a:gd name="connsiteX1" fmla="*/ 2182587 w 2182587"/>
                  <a:gd name="connsiteY1" fmla="*/ 1953463 h 3906917"/>
                  <a:gd name="connsiteX2" fmla="*/ 229133 w 2182587"/>
                  <a:gd name="connsiteY2" fmla="*/ 3906917 h 3906917"/>
                  <a:gd name="connsiteX3" fmla="*/ 0 w 2182587"/>
                  <a:gd name="connsiteY3" fmla="*/ 1984513 h 3906917"/>
                  <a:gd name="connsiteX4" fmla="*/ 229133 w 2182587"/>
                  <a:gd name="connsiteY4" fmla="*/ 0 h 3906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2587" h="3906917">
                    <a:moveTo>
                      <a:pt x="229133" y="0"/>
                    </a:moveTo>
                    <a:cubicBezTo>
                      <a:pt x="1308002" y="0"/>
                      <a:pt x="2182587" y="874595"/>
                      <a:pt x="2182587" y="1953463"/>
                    </a:cubicBezTo>
                    <a:cubicBezTo>
                      <a:pt x="2182587" y="3032322"/>
                      <a:pt x="1308002" y="3906917"/>
                      <a:pt x="229133" y="3906917"/>
                    </a:cubicBezTo>
                    <a:cubicBezTo>
                      <a:pt x="124982" y="3276466"/>
                      <a:pt x="0" y="2635667"/>
                      <a:pt x="0" y="1984513"/>
                    </a:cubicBezTo>
                    <a:cubicBezTo>
                      <a:pt x="0" y="1333359"/>
                      <a:pt x="93737" y="754653"/>
                      <a:pt x="229133" y="0"/>
                    </a:cubicBezTo>
                    <a:close/>
                  </a:path>
                </a:pathLst>
              </a:custGeom>
              <a:solidFill>
                <a:schemeClr val="accent3"/>
              </a:solidFill>
              <a:ln w="9525" cap="flat">
                <a:noFill/>
                <a:prstDash val="solid"/>
                <a:miter/>
              </a:ln>
            </p:spPr>
            <p:txBody>
              <a:bodyPr rtlCol="0" anchor="ctr"/>
              <a:lstStyle/>
              <a:p>
                <a:endParaRPr lang="en-US" sz="1350"/>
              </a:p>
            </p:txBody>
          </p:sp>
          <p:sp>
            <p:nvSpPr>
              <p:cNvPr id="13" name="Freeform: Shape 12">
                <a:extLst>
                  <a:ext uri="{FF2B5EF4-FFF2-40B4-BE49-F238E27FC236}">
                    <a16:creationId xmlns:a16="http://schemas.microsoft.com/office/drawing/2014/main" id="{8262ACA0-FDD9-A502-BD6A-5D5D231836C3}"/>
                  </a:ext>
                </a:extLst>
              </p:cNvPr>
              <p:cNvSpPr/>
              <p:nvPr/>
            </p:nvSpPr>
            <p:spPr>
              <a:xfrm>
                <a:off x="4309494" y="1875927"/>
                <a:ext cx="1786505" cy="3595551"/>
              </a:xfrm>
              <a:custGeom>
                <a:avLst/>
                <a:gdLst>
                  <a:gd name="connsiteX0" fmla="*/ 1953144 w 1953453"/>
                  <a:gd name="connsiteY0" fmla="*/ 3906732 h 3906916"/>
                  <a:gd name="connsiteX1" fmla="*/ -310 w 1953453"/>
                  <a:gd name="connsiteY1" fmla="*/ 1953278 h 3906916"/>
                  <a:gd name="connsiteX2" fmla="*/ 1953144 w 1953453"/>
                  <a:gd name="connsiteY2" fmla="*/ -185 h 3906916"/>
                  <a:gd name="connsiteX3" fmla="*/ 1953144 w 1953453"/>
                  <a:gd name="connsiteY3" fmla="*/ 1953278 h 3906916"/>
                </a:gdLst>
                <a:ahLst/>
                <a:cxnLst>
                  <a:cxn ang="0">
                    <a:pos x="connsiteX0" y="connsiteY0"/>
                  </a:cxn>
                  <a:cxn ang="0">
                    <a:pos x="connsiteX1" y="connsiteY1"/>
                  </a:cxn>
                  <a:cxn ang="0">
                    <a:pos x="connsiteX2" y="connsiteY2"/>
                  </a:cxn>
                  <a:cxn ang="0">
                    <a:pos x="connsiteX3" y="connsiteY3"/>
                  </a:cxn>
                </a:cxnLst>
                <a:rect l="l" t="t" r="r" b="b"/>
                <a:pathLst>
                  <a:path w="1953453" h="3906916">
                    <a:moveTo>
                      <a:pt x="1953144" y="3906732"/>
                    </a:moveTo>
                    <a:cubicBezTo>
                      <a:pt x="874275" y="3906732"/>
                      <a:pt x="-310" y="3032137"/>
                      <a:pt x="-310" y="1953278"/>
                    </a:cubicBezTo>
                    <a:cubicBezTo>
                      <a:pt x="-310" y="874410"/>
                      <a:pt x="874275" y="-185"/>
                      <a:pt x="1953144" y="-185"/>
                    </a:cubicBezTo>
                    <a:lnTo>
                      <a:pt x="1953144" y="1953278"/>
                    </a:lnTo>
                    <a:close/>
                  </a:path>
                </a:pathLst>
              </a:custGeom>
              <a:solidFill>
                <a:schemeClr val="accent6"/>
              </a:solidFill>
              <a:ln w="9525" cap="flat">
                <a:noFill/>
                <a:prstDash val="solid"/>
                <a:miter/>
              </a:ln>
            </p:spPr>
            <p:txBody>
              <a:bodyPr rtlCol="0" anchor="ctr"/>
              <a:lstStyle/>
              <a:p>
                <a:endParaRPr lang="en-US" sz="1350"/>
              </a:p>
            </p:txBody>
          </p:sp>
          <p:sp>
            <p:nvSpPr>
              <p:cNvPr id="6" name="Graphic 6">
                <a:extLst>
                  <a:ext uri="{FF2B5EF4-FFF2-40B4-BE49-F238E27FC236}">
                    <a16:creationId xmlns:a16="http://schemas.microsoft.com/office/drawing/2014/main" id="{36E4C51B-E1C1-EC91-BA16-A24AC68DB2E1}"/>
                  </a:ext>
                </a:extLst>
              </p:cNvPr>
              <p:cNvSpPr/>
              <p:nvPr/>
            </p:nvSpPr>
            <p:spPr>
              <a:xfrm rot="5400000">
                <a:off x="3014282" y="2644878"/>
                <a:ext cx="4106035" cy="2057400"/>
              </a:xfrm>
              <a:custGeom>
                <a:avLst/>
                <a:gdLst>
                  <a:gd name="connsiteX0" fmla="*/ 4470725 w 4471130"/>
                  <a:gd name="connsiteY0" fmla="*/ 2940 h 2249662"/>
                  <a:gd name="connsiteX1" fmla="*/ 2221243 w 4471130"/>
                  <a:gd name="connsiteY1" fmla="*/ 2249259 h 2249662"/>
                  <a:gd name="connsiteX2" fmla="*/ -406 w 4471130"/>
                  <a:gd name="connsiteY2" fmla="*/ 333458 h 2249662"/>
                  <a:gd name="connsiteX3" fmla="*/ -406 w 4471130"/>
                  <a:gd name="connsiteY3" fmla="*/ 333458 h 2249662"/>
                  <a:gd name="connsiteX4" fmla="*/ 277086 w 4471130"/>
                  <a:gd name="connsiteY4" fmla="*/ -403 h 2249662"/>
                  <a:gd name="connsiteX5" fmla="*/ 613261 w 4471130"/>
                  <a:gd name="connsiteY5" fmla="*/ 334010 h 2249662"/>
                  <a:gd name="connsiteX6" fmla="*/ 613261 w 4471130"/>
                  <a:gd name="connsiteY6" fmla="*/ 334010 h 2249662"/>
                  <a:gd name="connsiteX7" fmla="*/ 2555476 w 4471130"/>
                  <a:gd name="connsiteY7" fmla="*/ 1610913 h 2249662"/>
                  <a:gd name="connsiteX8" fmla="*/ 3866392 w 4471130"/>
                  <a:gd name="connsiteY8" fmla="*/ 2512 h 224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1130" h="2249662">
                    <a:moveTo>
                      <a:pt x="4470725" y="2940"/>
                    </a:moveTo>
                    <a:cubicBezTo>
                      <a:pt x="4469848" y="1244419"/>
                      <a:pt x="3462722" y="2250126"/>
                      <a:pt x="2221243" y="2249259"/>
                    </a:cubicBezTo>
                    <a:cubicBezTo>
                      <a:pt x="1108619" y="2248478"/>
                      <a:pt x="163967" y="1433872"/>
                      <a:pt x="-406" y="333458"/>
                    </a:cubicBezTo>
                    <a:lnTo>
                      <a:pt x="-406" y="333458"/>
                    </a:lnTo>
                    <a:lnTo>
                      <a:pt x="277086" y="-403"/>
                    </a:lnTo>
                    <a:lnTo>
                      <a:pt x="613261" y="334010"/>
                    </a:lnTo>
                    <a:lnTo>
                      <a:pt x="613261" y="334010"/>
                    </a:lnTo>
                    <a:cubicBezTo>
                      <a:pt x="796979" y="1222940"/>
                      <a:pt x="1666536" y="1794631"/>
                      <a:pt x="2555476" y="1610913"/>
                    </a:cubicBezTo>
                    <a:cubicBezTo>
                      <a:pt x="3318419" y="1453236"/>
                      <a:pt x="3865849" y="781580"/>
                      <a:pt x="3866392" y="2512"/>
                    </a:cubicBezTo>
                    <a:close/>
                  </a:path>
                </a:pathLst>
              </a:custGeom>
              <a:solidFill>
                <a:schemeClr val="bg1">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 name="Graphic 8">
                <a:extLst>
                  <a:ext uri="{FF2B5EF4-FFF2-40B4-BE49-F238E27FC236}">
                    <a16:creationId xmlns:a16="http://schemas.microsoft.com/office/drawing/2014/main" id="{45341087-AC7B-0ABE-136E-F207319C4406}"/>
                  </a:ext>
                </a:extLst>
              </p:cNvPr>
              <p:cNvSpPr/>
              <p:nvPr/>
            </p:nvSpPr>
            <p:spPr>
              <a:xfrm rot="16200000">
                <a:off x="5067300" y="2640495"/>
                <a:ext cx="4114800" cy="2057400"/>
              </a:xfrm>
              <a:custGeom>
                <a:avLst/>
                <a:gdLst>
                  <a:gd name="connsiteX0" fmla="*/ 4470725 w 4471130"/>
                  <a:gd name="connsiteY0" fmla="*/ 2940 h 2249662"/>
                  <a:gd name="connsiteX1" fmla="*/ 2221243 w 4471130"/>
                  <a:gd name="connsiteY1" fmla="*/ 2249259 h 2249662"/>
                  <a:gd name="connsiteX2" fmla="*/ -406 w 4471130"/>
                  <a:gd name="connsiteY2" fmla="*/ 333458 h 2249662"/>
                  <a:gd name="connsiteX3" fmla="*/ -406 w 4471130"/>
                  <a:gd name="connsiteY3" fmla="*/ 333458 h 2249662"/>
                  <a:gd name="connsiteX4" fmla="*/ 277086 w 4471130"/>
                  <a:gd name="connsiteY4" fmla="*/ -403 h 2249662"/>
                  <a:gd name="connsiteX5" fmla="*/ 613261 w 4471130"/>
                  <a:gd name="connsiteY5" fmla="*/ 334010 h 2249662"/>
                  <a:gd name="connsiteX6" fmla="*/ 613261 w 4471130"/>
                  <a:gd name="connsiteY6" fmla="*/ 334010 h 2249662"/>
                  <a:gd name="connsiteX7" fmla="*/ 2555476 w 4471130"/>
                  <a:gd name="connsiteY7" fmla="*/ 1610913 h 2249662"/>
                  <a:gd name="connsiteX8" fmla="*/ 3866392 w 4471130"/>
                  <a:gd name="connsiteY8" fmla="*/ 2512 h 224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1130" h="2249662">
                    <a:moveTo>
                      <a:pt x="4470725" y="2940"/>
                    </a:moveTo>
                    <a:cubicBezTo>
                      <a:pt x="4469848" y="1244419"/>
                      <a:pt x="3462722" y="2250126"/>
                      <a:pt x="2221243" y="2249259"/>
                    </a:cubicBezTo>
                    <a:cubicBezTo>
                      <a:pt x="1108619" y="2248478"/>
                      <a:pt x="163967" y="1433872"/>
                      <a:pt x="-406" y="333458"/>
                    </a:cubicBezTo>
                    <a:lnTo>
                      <a:pt x="-406" y="333458"/>
                    </a:lnTo>
                    <a:lnTo>
                      <a:pt x="277086" y="-403"/>
                    </a:lnTo>
                    <a:lnTo>
                      <a:pt x="613261" y="334010"/>
                    </a:lnTo>
                    <a:lnTo>
                      <a:pt x="613261" y="334010"/>
                    </a:lnTo>
                    <a:cubicBezTo>
                      <a:pt x="796979" y="1222940"/>
                      <a:pt x="1666536" y="1794631"/>
                      <a:pt x="2555476" y="1610913"/>
                    </a:cubicBezTo>
                    <a:cubicBezTo>
                      <a:pt x="3318419" y="1453236"/>
                      <a:pt x="3865849" y="781580"/>
                      <a:pt x="3866392" y="2512"/>
                    </a:cubicBezTo>
                    <a:close/>
                  </a:path>
                </a:pathLst>
              </a:custGeom>
              <a:solidFill>
                <a:schemeClr val="bg1">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grpSp>
        <p:pic>
          <p:nvPicPr>
            <p:cNvPr id="2" name="Graphic 1" descr="Rocket with solid fill">
              <a:extLst>
                <a:ext uri="{FF2B5EF4-FFF2-40B4-BE49-F238E27FC236}">
                  <a16:creationId xmlns:a16="http://schemas.microsoft.com/office/drawing/2014/main" id="{1056E344-A4BE-6300-2FFB-FEEA91539D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2665" y="3303917"/>
              <a:ext cx="617220" cy="617220"/>
            </a:xfrm>
            <a:prstGeom prst="rect">
              <a:avLst/>
            </a:prstGeom>
          </p:spPr>
        </p:pic>
        <p:pic>
          <p:nvPicPr>
            <p:cNvPr id="4" name="Graphic 3" descr="Lightbulb with solid fill">
              <a:extLst>
                <a:ext uri="{FF2B5EF4-FFF2-40B4-BE49-F238E27FC236}">
                  <a16:creationId xmlns:a16="http://schemas.microsoft.com/office/drawing/2014/main" id="{68B023B2-A85A-4CAD-B816-D07DC0BCA5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2116" y="3303917"/>
              <a:ext cx="617220" cy="617220"/>
            </a:xfrm>
            <a:prstGeom prst="rect">
              <a:avLst/>
            </a:prstGeom>
          </p:spPr>
        </p:pic>
      </p:grpSp>
      <p:sp>
        <p:nvSpPr>
          <p:cNvPr id="11" name="Title 10">
            <a:extLst>
              <a:ext uri="{FF2B5EF4-FFF2-40B4-BE49-F238E27FC236}">
                <a16:creationId xmlns:a16="http://schemas.microsoft.com/office/drawing/2014/main" id="{CAFB28FE-24DF-20F0-529E-9BFB77D5B02E}"/>
              </a:ext>
            </a:extLst>
          </p:cNvPr>
          <p:cNvSpPr>
            <a:spLocks noGrp="1"/>
          </p:cNvSpPr>
          <p:nvPr>
            <p:ph type="title"/>
          </p:nvPr>
        </p:nvSpPr>
        <p:spPr/>
        <p:txBody>
          <a:bodyPr/>
          <a:lstStyle/>
          <a:p>
            <a:r>
              <a:rPr lang="fr-FR" dirty="0">
                <a:solidFill>
                  <a:schemeClr val="bg1">
                    <a:lumMod val="95000"/>
                  </a:schemeClr>
                </a:solidFill>
              </a:rPr>
              <a:t>Introduction : 2-Stage Project</a:t>
            </a:r>
            <a:endParaRPr lang="en-US" dirty="0">
              <a:solidFill>
                <a:schemeClr val="bg1">
                  <a:lumMod val="95000"/>
                </a:schemeClr>
              </a:solidFill>
            </a:endParaRPr>
          </a:p>
        </p:txBody>
      </p:sp>
      <p:sp>
        <p:nvSpPr>
          <p:cNvPr id="3" name="Titre 1">
            <a:extLst>
              <a:ext uri="{FF2B5EF4-FFF2-40B4-BE49-F238E27FC236}">
                <a16:creationId xmlns:a16="http://schemas.microsoft.com/office/drawing/2014/main" id="{0AF11D9C-4F11-8F61-3273-AAC6B3608B96}"/>
              </a:ext>
            </a:extLst>
          </p:cNvPr>
          <p:cNvSpPr txBox="1">
            <a:spLocks/>
          </p:cNvSpPr>
          <p:nvPr/>
        </p:nvSpPr>
        <p:spPr>
          <a:xfrm>
            <a:off x="1036476" y="-23033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a:solidFill>
                  <a:schemeClr val="bg1"/>
                </a:solidFill>
              </a:rPr>
              <a:t>Development</a:t>
            </a:r>
            <a:br>
              <a:rPr lang="fr-FR" dirty="0">
                <a:solidFill>
                  <a:schemeClr val="bg1"/>
                </a:solidFill>
              </a:rPr>
            </a:br>
            <a:r>
              <a:rPr lang="en-US" sz="2800" dirty="0">
                <a:solidFill>
                  <a:schemeClr val="bg1"/>
                </a:solidFill>
              </a:rPr>
              <a:t>CAD design, 3D printing and component integration</a:t>
            </a:r>
            <a:endParaRPr lang="fr-FR" sz="2800" dirty="0">
              <a:solidFill>
                <a:schemeClr val="bg1"/>
              </a:solidFill>
            </a:endParaRPr>
          </a:p>
        </p:txBody>
      </p:sp>
      <p:pic>
        <p:nvPicPr>
          <p:cNvPr id="12" name="Image 11">
            <a:extLst>
              <a:ext uri="{FF2B5EF4-FFF2-40B4-BE49-F238E27FC236}">
                <a16:creationId xmlns:a16="http://schemas.microsoft.com/office/drawing/2014/main" id="{68F83E13-49DD-96F9-7218-BE04ECC1343A}"/>
              </a:ext>
            </a:extLst>
          </p:cNvPr>
          <p:cNvPicPr>
            <a:picLocks noChangeAspect="1"/>
          </p:cNvPicPr>
          <p:nvPr/>
        </p:nvPicPr>
        <p:blipFill>
          <a:blip r:embed="rId7"/>
          <a:stretch>
            <a:fillRect/>
          </a:stretch>
        </p:blipFill>
        <p:spPr>
          <a:xfrm>
            <a:off x="-6352158" y="1213555"/>
            <a:ext cx="4626819" cy="4558464"/>
          </a:xfrm>
          <a:prstGeom prst="rect">
            <a:avLst/>
          </a:prstGeom>
        </p:spPr>
      </p:pic>
      <p:pic>
        <p:nvPicPr>
          <p:cNvPr id="14" name="Image 13">
            <a:extLst>
              <a:ext uri="{FF2B5EF4-FFF2-40B4-BE49-F238E27FC236}">
                <a16:creationId xmlns:a16="http://schemas.microsoft.com/office/drawing/2014/main" id="{29A059E7-EE08-E7CD-629C-5C13CC2707D7}"/>
              </a:ext>
            </a:extLst>
          </p:cNvPr>
          <p:cNvPicPr>
            <a:picLocks noChangeAspect="1"/>
          </p:cNvPicPr>
          <p:nvPr/>
        </p:nvPicPr>
        <p:blipFill>
          <a:blip r:embed="rId8"/>
          <a:stretch>
            <a:fillRect/>
          </a:stretch>
        </p:blipFill>
        <p:spPr>
          <a:xfrm>
            <a:off x="14522154" y="1707049"/>
            <a:ext cx="5855292" cy="3681247"/>
          </a:xfrm>
          <a:prstGeom prst="rect">
            <a:avLst/>
          </a:prstGeom>
        </p:spPr>
      </p:pic>
      <p:sp>
        <p:nvSpPr>
          <p:cNvPr id="21" name="Espace réservé de la date 20">
            <a:extLst>
              <a:ext uri="{FF2B5EF4-FFF2-40B4-BE49-F238E27FC236}">
                <a16:creationId xmlns:a16="http://schemas.microsoft.com/office/drawing/2014/main" id="{E0176EE5-5511-EA2A-EFA2-9447D5295B46}"/>
              </a:ext>
            </a:extLst>
          </p:cNvPr>
          <p:cNvSpPr>
            <a:spLocks noGrp="1"/>
          </p:cNvSpPr>
          <p:nvPr>
            <p:ph type="dt" sz="half" idx="10"/>
          </p:nvPr>
        </p:nvSpPr>
        <p:spPr/>
        <p:txBody>
          <a:bodyPr/>
          <a:lstStyle/>
          <a:p>
            <a:fld id="{AA8F239E-49B2-459D-A48F-96DEC24DF2E9}" type="datetime1">
              <a:rPr lang="fr-FR" smtClean="0"/>
              <a:t>21/09/2025</a:t>
            </a:fld>
            <a:endParaRPr lang="fr-FR"/>
          </a:p>
        </p:txBody>
      </p:sp>
      <p:sp>
        <p:nvSpPr>
          <p:cNvPr id="22" name="Espace réservé du numéro de diapositive 21">
            <a:extLst>
              <a:ext uri="{FF2B5EF4-FFF2-40B4-BE49-F238E27FC236}">
                <a16:creationId xmlns:a16="http://schemas.microsoft.com/office/drawing/2014/main" id="{DC1FD65E-0F58-71D5-E618-6F90DEE5CF8A}"/>
              </a:ext>
            </a:extLst>
          </p:cNvPr>
          <p:cNvSpPr>
            <a:spLocks noGrp="1"/>
          </p:cNvSpPr>
          <p:nvPr>
            <p:ph type="sldNum" sz="quarter" idx="12"/>
          </p:nvPr>
        </p:nvSpPr>
        <p:spPr/>
        <p:txBody>
          <a:bodyPr/>
          <a:lstStyle/>
          <a:p>
            <a:fld id="{3E05EBAD-7B83-4383-97F4-64934D8FBE83}" type="slidenum">
              <a:rPr lang="fr-FR" smtClean="0"/>
              <a:t>2</a:t>
            </a:fld>
            <a:endParaRPr lang="fr-FR"/>
          </a:p>
        </p:txBody>
      </p:sp>
    </p:spTree>
    <p:extLst>
      <p:ext uri="{BB962C8B-B14F-4D97-AF65-F5344CB8AC3E}">
        <p14:creationId xmlns:p14="http://schemas.microsoft.com/office/powerpoint/2010/main" val="363174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F8906-6B94-BC8D-0DC8-D3D806FC62E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AB2E5D0-E7AD-5F9F-BF81-315376BB57E5}"/>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09F88C1A-5AC7-1C7F-D746-98788E02FE42}"/>
              </a:ext>
            </a:extLst>
          </p:cNvPr>
          <p:cNvSpPr>
            <a:spLocks noGrp="1"/>
          </p:cNvSpPr>
          <p:nvPr>
            <p:ph type="title"/>
          </p:nvPr>
        </p:nvSpPr>
        <p:spPr/>
        <p:txBody>
          <a:bodyPr>
            <a:normAutofit/>
          </a:bodyPr>
          <a:lstStyle/>
          <a:p>
            <a:r>
              <a:rPr lang="fr-FR" dirty="0" err="1">
                <a:solidFill>
                  <a:schemeClr val="bg1"/>
                </a:solidFill>
              </a:rPr>
              <a:t>Development</a:t>
            </a:r>
            <a:br>
              <a:rPr lang="fr-FR" dirty="0">
                <a:solidFill>
                  <a:schemeClr val="bg1"/>
                </a:solidFill>
              </a:rPr>
            </a:br>
            <a:r>
              <a:rPr lang="en-US" sz="2800" dirty="0">
                <a:solidFill>
                  <a:schemeClr val="bg1"/>
                </a:solidFill>
              </a:rPr>
              <a:t>CAD design, 3D printing and component integration</a:t>
            </a:r>
            <a:endParaRPr lang="fr-FR" sz="2800" dirty="0">
              <a:solidFill>
                <a:schemeClr val="bg1"/>
              </a:solidFill>
            </a:endParaRPr>
          </a:p>
        </p:txBody>
      </p:sp>
      <p:pic>
        <p:nvPicPr>
          <p:cNvPr id="14" name="Image 13">
            <a:extLst>
              <a:ext uri="{FF2B5EF4-FFF2-40B4-BE49-F238E27FC236}">
                <a16:creationId xmlns:a16="http://schemas.microsoft.com/office/drawing/2014/main" id="{1D58BA04-CD7B-41D9-FEE3-4352C145CAB9}"/>
              </a:ext>
            </a:extLst>
          </p:cNvPr>
          <p:cNvPicPr>
            <a:picLocks noChangeAspect="1"/>
          </p:cNvPicPr>
          <p:nvPr/>
        </p:nvPicPr>
        <p:blipFill>
          <a:blip r:embed="rId3"/>
          <a:stretch>
            <a:fillRect/>
          </a:stretch>
        </p:blipFill>
        <p:spPr>
          <a:xfrm>
            <a:off x="617481" y="1808286"/>
            <a:ext cx="4626819" cy="4558464"/>
          </a:xfrm>
          <a:prstGeom prst="rect">
            <a:avLst/>
          </a:prstGeom>
        </p:spPr>
      </p:pic>
      <p:pic>
        <p:nvPicPr>
          <p:cNvPr id="16" name="Image 15">
            <a:extLst>
              <a:ext uri="{FF2B5EF4-FFF2-40B4-BE49-F238E27FC236}">
                <a16:creationId xmlns:a16="http://schemas.microsoft.com/office/drawing/2014/main" id="{809E928F-9ABE-CF7B-3C9E-2EEC27AA18DB}"/>
              </a:ext>
            </a:extLst>
          </p:cNvPr>
          <p:cNvPicPr>
            <a:picLocks noChangeAspect="1"/>
          </p:cNvPicPr>
          <p:nvPr/>
        </p:nvPicPr>
        <p:blipFill>
          <a:blip r:embed="rId4"/>
          <a:stretch>
            <a:fillRect/>
          </a:stretch>
        </p:blipFill>
        <p:spPr>
          <a:xfrm>
            <a:off x="5655367" y="2258246"/>
            <a:ext cx="5855292" cy="3681247"/>
          </a:xfrm>
          <a:prstGeom prst="rect">
            <a:avLst/>
          </a:prstGeom>
        </p:spPr>
      </p:pic>
      <p:sp>
        <p:nvSpPr>
          <p:cNvPr id="4" name="Titre 1">
            <a:extLst>
              <a:ext uri="{FF2B5EF4-FFF2-40B4-BE49-F238E27FC236}">
                <a16:creationId xmlns:a16="http://schemas.microsoft.com/office/drawing/2014/main" id="{72F96091-FFCA-3DBF-719B-A0CE41B40DAD}"/>
              </a:ext>
            </a:extLst>
          </p:cNvPr>
          <p:cNvSpPr txBox="1">
            <a:spLocks/>
          </p:cNvSpPr>
          <p:nvPr/>
        </p:nvSpPr>
        <p:spPr>
          <a:xfrm>
            <a:off x="165600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Prototyping</a:t>
            </a:r>
            <a:br>
              <a:rPr lang="fr-FR" dirty="0">
                <a:solidFill>
                  <a:schemeClr val="bg1"/>
                </a:solidFill>
              </a:rPr>
            </a:br>
            <a:r>
              <a:rPr lang="en-US" sz="2800" dirty="0">
                <a:solidFill>
                  <a:schemeClr val="bg1"/>
                </a:solidFill>
              </a:rPr>
              <a:t>Adjustments and assembly</a:t>
            </a:r>
            <a:endParaRPr lang="fr-FR" dirty="0">
              <a:solidFill>
                <a:schemeClr val="bg1"/>
              </a:solidFill>
            </a:endParaRPr>
          </a:p>
        </p:txBody>
      </p:sp>
      <p:pic>
        <p:nvPicPr>
          <p:cNvPr id="5" name="Image 4" descr="Une image contenant jouet, intérieur&#10;&#10;Description générée automatiquement">
            <a:extLst>
              <a:ext uri="{FF2B5EF4-FFF2-40B4-BE49-F238E27FC236}">
                <a16:creationId xmlns:a16="http://schemas.microsoft.com/office/drawing/2014/main" id="{AAF6A690-D867-5526-54CF-FD7644D0B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7272" y="-4455816"/>
            <a:ext cx="5538952" cy="4154214"/>
          </a:xfrm>
          <a:prstGeom prst="rect">
            <a:avLst/>
          </a:prstGeom>
        </p:spPr>
      </p:pic>
      <p:pic>
        <p:nvPicPr>
          <p:cNvPr id="6" name="Image 5" descr="Une image contenant intérieur, Modèle réduit, plastique, jouet&#10;&#10;Description générée automatiquement">
            <a:extLst>
              <a:ext uri="{FF2B5EF4-FFF2-40B4-BE49-F238E27FC236}">
                <a16:creationId xmlns:a16="http://schemas.microsoft.com/office/drawing/2014/main" id="{FCE88E44-0EE2-ACBF-2528-FFD3A98DCB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414" y="7713985"/>
            <a:ext cx="5538951" cy="4154213"/>
          </a:xfrm>
          <a:prstGeom prst="rect">
            <a:avLst/>
          </a:prstGeom>
        </p:spPr>
      </p:pic>
      <p:sp>
        <p:nvSpPr>
          <p:cNvPr id="7" name="Espace réservé de la date 6">
            <a:extLst>
              <a:ext uri="{FF2B5EF4-FFF2-40B4-BE49-F238E27FC236}">
                <a16:creationId xmlns:a16="http://schemas.microsoft.com/office/drawing/2014/main" id="{90E7615A-8266-DBBA-C98E-32340938C67C}"/>
              </a:ext>
            </a:extLst>
          </p:cNvPr>
          <p:cNvSpPr>
            <a:spLocks noGrp="1"/>
          </p:cNvSpPr>
          <p:nvPr>
            <p:ph type="dt" sz="half" idx="10"/>
          </p:nvPr>
        </p:nvSpPr>
        <p:spPr/>
        <p:txBody>
          <a:bodyPr/>
          <a:lstStyle/>
          <a:p>
            <a:fld id="{63A9FB9A-95E3-44D4-B6F5-CDF7464E6B05}" type="datetime1">
              <a:rPr lang="fr-FR" smtClean="0"/>
              <a:t>21/09/2025</a:t>
            </a:fld>
            <a:endParaRPr lang="fr-FR"/>
          </a:p>
        </p:txBody>
      </p:sp>
      <p:sp>
        <p:nvSpPr>
          <p:cNvPr id="9" name="Espace réservé du numéro de diapositive 8">
            <a:extLst>
              <a:ext uri="{FF2B5EF4-FFF2-40B4-BE49-F238E27FC236}">
                <a16:creationId xmlns:a16="http://schemas.microsoft.com/office/drawing/2014/main" id="{69DE9EEA-2D0E-DA02-AAF7-B10AE68363F1}"/>
              </a:ext>
            </a:extLst>
          </p:cNvPr>
          <p:cNvSpPr>
            <a:spLocks noGrp="1"/>
          </p:cNvSpPr>
          <p:nvPr>
            <p:ph type="sldNum" sz="quarter" idx="12"/>
          </p:nvPr>
        </p:nvSpPr>
        <p:spPr/>
        <p:txBody>
          <a:bodyPr/>
          <a:lstStyle/>
          <a:p>
            <a:fld id="{3E05EBAD-7B83-4383-97F4-64934D8FBE83}" type="slidenum">
              <a:rPr lang="fr-FR" smtClean="0"/>
              <a:t>3</a:t>
            </a:fld>
            <a:endParaRPr lang="fr-FR"/>
          </a:p>
        </p:txBody>
      </p:sp>
    </p:spTree>
    <p:extLst>
      <p:ext uri="{BB962C8B-B14F-4D97-AF65-F5344CB8AC3E}">
        <p14:creationId xmlns:p14="http://schemas.microsoft.com/office/powerpoint/2010/main" val="36621004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9455-76C3-C79C-A837-8621CBE09CC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711EC4E-AD5B-88B5-25A3-49884185A051}"/>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AC433F5D-EECB-EF82-0571-2741070F1E46}"/>
              </a:ext>
            </a:extLst>
          </p:cNvPr>
          <p:cNvSpPr>
            <a:spLocks noGrp="1"/>
          </p:cNvSpPr>
          <p:nvPr>
            <p:ph type="title"/>
          </p:nvPr>
        </p:nvSpPr>
        <p:spPr/>
        <p:txBody>
          <a:bodyPr>
            <a:normAutofit/>
          </a:bodyPr>
          <a:lstStyle/>
          <a:p>
            <a:r>
              <a:rPr lang="en-US" sz="4400" dirty="0">
                <a:solidFill>
                  <a:schemeClr val="bg1"/>
                </a:solidFill>
              </a:rPr>
              <a:t>Prototyping</a:t>
            </a:r>
            <a:br>
              <a:rPr lang="fr-FR" dirty="0">
                <a:solidFill>
                  <a:schemeClr val="bg1"/>
                </a:solidFill>
              </a:rPr>
            </a:br>
            <a:r>
              <a:rPr lang="en-US" sz="2800" dirty="0">
                <a:solidFill>
                  <a:schemeClr val="bg1"/>
                </a:solidFill>
              </a:rPr>
              <a:t>Adjustments and assembly</a:t>
            </a:r>
            <a:endParaRPr lang="fr-FR" dirty="0">
              <a:solidFill>
                <a:schemeClr val="bg1"/>
              </a:solidFill>
            </a:endParaRPr>
          </a:p>
        </p:txBody>
      </p:sp>
      <p:pic>
        <p:nvPicPr>
          <p:cNvPr id="10" name="Image 9" descr="Une image contenant jouet, intérieur&#10;&#10;Description générée automatiquement">
            <a:extLst>
              <a:ext uri="{FF2B5EF4-FFF2-40B4-BE49-F238E27FC236}">
                <a16:creationId xmlns:a16="http://schemas.microsoft.com/office/drawing/2014/main" id="{312DA5AE-EE8D-0A17-85AC-1C10B8667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52447"/>
            <a:ext cx="5538952" cy="4154214"/>
          </a:xfrm>
          <a:prstGeom prst="rect">
            <a:avLst/>
          </a:prstGeom>
        </p:spPr>
      </p:pic>
      <p:pic>
        <p:nvPicPr>
          <p:cNvPr id="4" name="Image 3" descr="Une image contenant intérieur, Modèle réduit, plastique, jouet&#10;&#10;Description générée automatiquement">
            <a:extLst>
              <a:ext uri="{FF2B5EF4-FFF2-40B4-BE49-F238E27FC236}">
                <a16:creationId xmlns:a16="http://schemas.microsoft.com/office/drawing/2014/main" id="{6B950562-D54F-B309-4FAD-C4412EEAF6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316" y="1852447"/>
            <a:ext cx="5538951" cy="4154213"/>
          </a:xfrm>
          <a:prstGeom prst="rect">
            <a:avLst/>
          </a:prstGeom>
        </p:spPr>
      </p:pic>
      <p:sp>
        <p:nvSpPr>
          <p:cNvPr id="5" name="Titre 1">
            <a:extLst>
              <a:ext uri="{FF2B5EF4-FFF2-40B4-BE49-F238E27FC236}">
                <a16:creationId xmlns:a16="http://schemas.microsoft.com/office/drawing/2014/main" id="{2A1C5C96-3C20-5705-A51D-AC07CF2567CA}"/>
              </a:ext>
            </a:extLst>
          </p:cNvPr>
          <p:cNvSpPr txBox="1">
            <a:spLocks/>
          </p:cNvSpPr>
          <p:nvPr/>
        </p:nvSpPr>
        <p:spPr>
          <a:xfrm>
            <a:off x="1420831" y="-15764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bg1">
                    <a:lumMod val="95000"/>
                  </a:schemeClr>
                </a:solidFill>
              </a:rPr>
              <a:t>Arduino Code</a:t>
            </a:r>
          </a:p>
        </p:txBody>
      </p:sp>
      <p:grpSp>
        <p:nvGrpSpPr>
          <p:cNvPr id="6" name="Group 58">
            <a:extLst>
              <a:ext uri="{FF2B5EF4-FFF2-40B4-BE49-F238E27FC236}">
                <a16:creationId xmlns:a16="http://schemas.microsoft.com/office/drawing/2014/main" id="{DA193E9B-A79C-5248-F97D-C0A14D484226}"/>
              </a:ext>
            </a:extLst>
          </p:cNvPr>
          <p:cNvGrpSpPr/>
          <p:nvPr/>
        </p:nvGrpSpPr>
        <p:grpSpPr>
          <a:xfrm>
            <a:off x="-4445053" y="-222087"/>
            <a:ext cx="2194560" cy="1383560"/>
            <a:chOff x="338440" y="2608094"/>
            <a:chExt cx="2926080" cy="1844745"/>
          </a:xfrm>
        </p:grpSpPr>
        <p:sp>
          <p:nvSpPr>
            <p:cNvPr id="7" name="TextBox 43">
              <a:extLst>
                <a:ext uri="{FF2B5EF4-FFF2-40B4-BE49-F238E27FC236}">
                  <a16:creationId xmlns:a16="http://schemas.microsoft.com/office/drawing/2014/main" id="{FBB6274F-53C6-0B60-9CE1-12C17FF66CE4}"/>
                </a:ext>
              </a:extLst>
            </p:cNvPr>
            <p:cNvSpPr txBox="1"/>
            <p:nvPr/>
          </p:nvSpPr>
          <p:spPr>
            <a:xfrm>
              <a:off x="338440" y="2608094"/>
              <a:ext cx="2926080" cy="861774"/>
            </a:xfrm>
            <a:prstGeom prst="rect">
              <a:avLst/>
            </a:prstGeom>
            <a:noFill/>
          </p:spPr>
          <p:txBody>
            <a:bodyPr wrap="square" lIns="0" rIns="0" rtlCol="0" anchor="b">
              <a:spAutoFit/>
            </a:bodyPr>
            <a:lstStyle/>
            <a:p>
              <a:pPr algn="r"/>
              <a:r>
                <a:rPr lang="en-US" dirty="0">
                  <a:solidFill>
                    <a:schemeClr val="bg1">
                      <a:lumMod val="75000"/>
                    </a:schemeClr>
                  </a:solidFill>
                </a:rPr>
                <a:t>6. </a:t>
              </a:r>
              <a:r>
                <a:rPr lang="en-US" b="1" dirty="0">
                  <a:solidFill>
                    <a:schemeClr val="bg1">
                      <a:lumMod val="75000"/>
                    </a:schemeClr>
                  </a:solidFill>
                </a:rPr>
                <a:t>Code Optimization and Final Testing</a:t>
              </a:r>
            </a:p>
          </p:txBody>
        </p:sp>
        <p:sp>
          <p:nvSpPr>
            <p:cNvPr id="9" name="TextBox 44">
              <a:extLst>
                <a:ext uri="{FF2B5EF4-FFF2-40B4-BE49-F238E27FC236}">
                  <a16:creationId xmlns:a16="http://schemas.microsoft.com/office/drawing/2014/main" id="{AD943D90-0DE4-2197-1F5D-66E81E7F98E9}"/>
                </a:ext>
              </a:extLst>
            </p:cNvPr>
            <p:cNvSpPr txBox="1"/>
            <p:nvPr/>
          </p:nvSpPr>
          <p:spPr>
            <a:xfrm>
              <a:off x="338440" y="3406400"/>
              <a:ext cx="2926080" cy="1046439"/>
            </a:xfrm>
            <a:prstGeom prst="rect">
              <a:avLst/>
            </a:prstGeom>
            <a:noFill/>
          </p:spPr>
          <p:txBody>
            <a:bodyPr wrap="square" lIns="0" rIns="0" rtlCol="0" anchor="t">
              <a:spAutoFit/>
            </a:bodyPr>
            <a:lstStyle/>
            <a:p>
              <a:pPr algn="just"/>
              <a:r>
                <a:rPr lang="en-US" sz="900" dirty="0">
                  <a:solidFill>
                    <a:schemeClr val="bg1">
                      <a:lumMod val="85000"/>
                    </a:schemeClr>
                  </a:solidFill>
                </a:rPr>
                <a:t>The final step refined the code for stability, safety, and ease of use. The completed code provided manual control of the hovercraft with efficient motor and servo management.</a:t>
              </a:r>
              <a:endParaRPr lang="en-US" sz="900" noProof="1">
                <a:solidFill>
                  <a:schemeClr val="bg1">
                    <a:lumMod val="85000"/>
                  </a:schemeClr>
                </a:solidFill>
              </a:endParaRPr>
            </a:p>
          </p:txBody>
        </p:sp>
      </p:grpSp>
      <p:grpSp>
        <p:nvGrpSpPr>
          <p:cNvPr id="11" name="Group 59">
            <a:extLst>
              <a:ext uri="{FF2B5EF4-FFF2-40B4-BE49-F238E27FC236}">
                <a16:creationId xmlns:a16="http://schemas.microsoft.com/office/drawing/2014/main" id="{05A0DC29-DC0E-C048-C690-216AD5AE1C64}"/>
              </a:ext>
            </a:extLst>
          </p:cNvPr>
          <p:cNvGrpSpPr/>
          <p:nvPr/>
        </p:nvGrpSpPr>
        <p:grpSpPr>
          <a:xfrm>
            <a:off x="-5675422" y="3429000"/>
            <a:ext cx="2259226" cy="724115"/>
            <a:chOff x="72933" y="4682519"/>
            <a:chExt cx="3615548" cy="965485"/>
          </a:xfrm>
        </p:grpSpPr>
        <p:sp>
          <p:nvSpPr>
            <p:cNvPr id="12" name="TextBox 46">
              <a:extLst>
                <a:ext uri="{FF2B5EF4-FFF2-40B4-BE49-F238E27FC236}">
                  <a16:creationId xmlns:a16="http://schemas.microsoft.com/office/drawing/2014/main" id="{074BE24E-94D3-B735-1302-7200CF89B905}"/>
                </a:ext>
              </a:extLst>
            </p:cNvPr>
            <p:cNvSpPr txBox="1"/>
            <p:nvPr/>
          </p:nvSpPr>
          <p:spPr>
            <a:xfrm>
              <a:off x="72933" y="4682519"/>
              <a:ext cx="2699966" cy="492442"/>
            </a:xfrm>
            <a:prstGeom prst="rect">
              <a:avLst/>
            </a:prstGeom>
            <a:noFill/>
          </p:spPr>
          <p:txBody>
            <a:bodyPr wrap="square" lIns="0" rIns="0" rtlCol="0" anchor="b">
              <a:spAutoFit/>
            </a:bodyPr>
            <a:lstStyle/>
            <a:p>
              <a:pPr algn="r"/>
              <a:r>
                <a:rPr lang="fr-FR" dirty="0">
                  <a:solidFill>
                    <a:schemeClr val="bg1">
                      <a:lumMod val="75000"/>
                    </a:schemeClr>
                  </a:solidFill>
                </a:rPr>
                <a:t>5. </a:t>
              </a:r>
              <a:r>
                <a:rPr lang="fr-FR" b="1" dirty="0">
                  <a:solidFill>
                    <a:schemeClr val="bg1">
                      <a:lumMod val="75000"/>
                    </a:schemeClr>
                  </a:solidFill>
                </a:rPr>
                <a:t>IR </a:t>
              </a:r>
              <a:r>
                <a:rPr lang="fr-FR" b="1" dirty="0" err="1">
                  <a:solidFill>
                    <a:schemeClr val="bg1">
                      <a:lumMod val="75000"/>
                    </a:schemeClr>
                  </a:solidFill>
                </a:rPr>
                <a:t>Sensor</a:t>
              </a:r>
              <a:endParaRPr lang="en-US" b="1" dirty="0">
                <a:solidFill>
                  <a:schemeClr val="bg1">
                    <a:lumMod val="75000"/>
                  </a:schemeClr>
                </a:solidFill>
              </a:endParaRPr>
            </a:p>
          </p:txBody>
        </p:sp>
        <p:sp>
          <p:nvSpPr>
            <p:cNvPr id="13" name="TextBox 47">
              <a:extLst>
                <a:ext uri="{FF2B5EF4-FFF2-40B4-BE49-F238E27FC236}">
                  <a16:creationId xmlns:a16="http://schemas.microsoft.com/office/drawing/2014/main" id="{76DD264F-0531-DD67-23A8-8ABD4B3A3FEE}"/>
                </a:ext>
              </a:extLst>
            </p:cNvPr>
            <p:cNvSpPr txBox="1"/>
            <p:nvPr/>
          </p:nvSpPr>
          <p:spPr>
            <a:xfrm>
              <a:off x="762401" y="5155562"/>
              <a:ext cx="2926080" cy="492442"/>
            </a:xfrm>
            <a:prstGeom prst="rect">
              <a:avLst/>
            </a:prstGeom>
            <a:noFill/>
          </p:spPr>
          <p:txBody>
            <a:bodyPr wrap="square" lIns="0" rIns="0" rtlCol="0" anchor="t">
              <a:spAutoFit/>
            </a:bodyPr>
            <a:lstStyle/>
            <a:p>
              <a:pPr algn="just"/>
              <a:r>
                <a:rPr lang="en-US" sz="900" dirty="0">
                  <a:solidFill>
                    <a:schemeClr val="bg1">
                      <a:lumMod val="85000"/>
                    </a:schemeClr>
                  </a:solidFill>
                </a:rPr>
                <a:t>A basic sensor system was added, including an IR line-following sensor. </a:t>
              </a:r>
              <a:endParaRPr lang="en-US" sz="900" noProof="1">
                <a:solidFill>
                  <a:schemeClr val="bg1">
                    <a:lumMod val="85000"/>
                  </a:schemeClr>
                </a:solidFill>
              </a:endParaRPr>
            </a:p>
          </p:txBody>
        </p:sp>
      </p:grpSp>
      <p:grpSp>
        <p:nvGrpSpPr>
          <p:cNvPr id="14" name="Group 62">
            <a:extLst>
              <a:ext uri="{FF2B5EF4-FFF2-40B4-BE49-F238E27FC236}">
                <a16:creationId xmlns:a16="http://schemas.microsoft.com/office/drawing/2014/main" id="{B30FD0B3-388A-9C48-846D-567524FFEBED}"/>
              </a:ext>
            </a:extLst>
          </p:cNvPr>
          <p:cNvGrpSpPr/>
          <p:nvPr/>
        </p:nvGrpSpPr>
        <p:grpSpPr>
          <a:xfrm>
            <a:off x="14974374" y="7917497"/>
            <a:ext cx="2194560" cy="1522062"/>
            <a:chOff x="8927481" y="2930238"/>
            <a:chExt cx="2926080" cy="2029414"/>
          </a:xfrm>
        </p:grpSpPr>
        <p:sp>
          <p:nvSpPr>
            <p:cNvPr id="15" name="TextBox 37">
              <a:extLst>
                <a:ext uri="{FF2B5EF4-FFF2-40B4-BE49-F238E27FC236}">
                  <a16:creationId xmlns:a16="http://schemas.microsoft.com/office/drawing/2014/main" id="{25840B3F-394B-1506-7C02-3435440319F8}"/>
                </a:ext>
              </a:extLst>
            </p:cNvPr>
            <p:cNvSpPr txBox="1"/>
            <p:nvPr/>
          </p:nvSpPr>
          <p:spPr>
            <a:xfrm>
              <a:off x="8927481" y="2930238"/>
              <a:ext cx="2926080" cy="1231105"/>
            </a:xfrm>
            <a:prstGeom prst="rect">
              <a:avLst/>
            </a:prstGeom>
            <a:noFill/>
          </p:spPr>
          <p:txBody>
            <a:bodyPr wrap="square" lIns="0" rIns="0" rtlCol="0" anchor="b">
              <a:spAutoFit/>
            </a:bodyPr>
            <a:lstStyle/>
            <a:p>
              <a:r>
                <a:rPr lang="en-US" dirty="0">
                  <a:solidFill>
                    <a:schemeClr val="bg1">
                      <a:lumMod val="75000"/>
                    </a:schemeClr>
                  </a:solidFill>
                </a:rPr>
                <a:t>3. </a:t>
              </a:r>
              <a:r>
                <a:rPr lang="en-US" b="1" dirty="0">
                  <a:solidFill>
                    <a:schemeClr val="bg1">
                      <a:lumMod val="75000"/>
                    </a:schemeClr>
                  </a:solidFill>
                </a:rPr>
                <a:t>Electronic Speed Controller (ESC) and Motor Integration</a:t>
              </a:r>
              <a:endParaRPr lang="en-US" b="1" noProof="1">
                <a:solidFill>
                  <a:schemeClr val="bg1">
                    <a:lumMod val="75000"/>
                  </a:schemeClr>
                </a:solidFill>
              </a:endParaRPr>
            </a:p>
          </p:txBody>
        </p:sp>
        <p:sp>
          <p:nvSpPr>
            <p:cNvPr id="16" name="TextBox 38">
              <a:extLst>
                <a:ext uri="{FF2B5EF4-FFF2-40B4-BE49-F238E27FC236}">
                  <a16:creationId xmlns:a16="http://schemas.microsoft.com/office/drawing/2014/main" id="{38AA6985-17C5-45F3-AD00-76441853E4DF}"/>
                </a:ext>
              </a:extLst>
            </p:cNvPr>
            <p:cNvSpPr txBox="1"/>
            <p:nvPr/>
          </p:nvSpPr>
          <p:spPr>
            <a:xfrm>
              <a:off x="8927481" y="4097878"/>
              <a:ext cx="2926080" cy="861774"/>
            </a:xfrm>
            <a:prstGeom prst="rect">
              <a:avLst/>
            </a:prstGeom>
            <a:noFill/>
          </p:spPr>
          <p:txBody>
            <a:bodyPr wrap="square" lIns="0" rIns="0" rtlCol="0" anchor="t">
              <a:spAutoFit/>
            </a:bodyPr>
            <a:lstStyle/>
            <a:p>
              <a:pPr algn="just"/>
              <a:r>
                <a:rPr lang="en-US" sz="900" dirty="0">
                  <a:solidFill>
                    <a:schemeClr val="bg1">
                      <a:lumMod val="85000"/>
                    </a:schemeClr>
                  </a:solidFill>
                </a:rPr>
                <a:t>ESCs were calibrated to interpret PWM signals from the Arduino, controlling the hovercraft’s brushless motors for propulsion and lift. </a:t>
              </a:r>
              <a:endParaRPr lang="en-US" sz="900" noProof="1">
                <a:solidFill>
                  <a:schemeClr val="bg1">
                    <a:lumMod val="85000"/>
                  </a:schemeClr>
                </a:solidFill>
              </a:endParaRPr>
            </a:p>
          </p:txBody>
        </p:sp>
      </p:grpSp>
      <p:grpSp>
        <p:nvGrpSpPr>
          <p:cNvPr id="17" name="Group 63">
            <a:extLst>
              <a:ext uri="{FF2B5EF4-FFF2-40B4-BE49-F238E27FC236}">
                <a16:creationId xmlns:a16="http://schemas.microsoft.com/office/drawing/2014/main" id="{AEB4BB84-D736-161A-EBFF-5F5BE6C18CFE}"/>
              </a:ext>
            </a:extLst>
          </p:cNvPr>
          <p:cNvGrpSpPr/>
          <p:nvPr/>
        </p:nvGrpSpPr>
        <p:grpSpPr>
          <a:xfrm>
            <a:off x="-4545809" y="7798159"/>
            <a:ext cx="2217263" cy="1224683"/>
            <a:chOff x="8927480" y="3759191"/>
            <a:chExt cx="2926081" cy="2200620"/>
          </a:xfrm>
        </p:grpSpPr>
        <p:sp>
          <p:nvSpPr>
            <p:cNvPr id="18" name="TextBox 40">
              <a:extLst>
                <a:ext uri="{FF2B5EF4-FFF2-40B4-BE49-F238E27FC236}">
                  <a16:creationId xmlns:a16="http://schemas.microsoft.com/office/drawing/2014/main" id="{14E2D600-80D9-D644-B38C-DC847C2F78DF}"/>
                </a:ext>
              </a:extLst>
            </p:cNvPr>
            <p:cNvSpPr txBox="1"/>
            <p:nvPr/>
          </p:nvSpPr>
          <p:spPr>
            <a:xfrm>
              <a:off x="8927481" y="3759191"/>
              <a:ext cx="2926080" cy="1600437"/>
            </a:xfrm>
            <a:prstGeom prst="rect">
              <a:avLst/>
            </a:prstGeom>
            <a:noFill/>
          </p:spPr>
          <p:txBody>
            <a:bodyPr wrap="square" lIns="0" rIns="0" rtlCol="0" anchor="b">
              <a:spAutoFit/>
            </a:bodyPr>
            <a:lstStyle/>
            <a:p>
              <a:r>
                <a:rPr lang="fr-FR" dirty="0">
                  <a:solidFill>
                    <a:schemeClr val="bg1">
                      <a:lumMod val="75000"/>
                    </a:schemeClr>
                  </a:solidFill>
                </a:rPr>
                <a:t>4. </a:t>
              </a:r>
              <a:r>
                <a:rPr lang="fr-FR" b="1" dirty="0">
                  <a:solidFill>
                    <a:schemeClr val="bg1">
                      <a:lumMod val="75000"/>
                    </a:schemeClr>
                  </a:solidFill>
                </a:rPr>
                <a:t>Component </a:t>
              </a:r>
              <a:r>
                <a:rPr lang="fr-FR" b="1" dirty="0" err="1">
                  <a:solidFill>
                    <a:schemeClr val="bg1">
                      <a:lumMod val="75000"/>
                    </a:schemeClr>
                  </a:solidFill>
                </a:rPr>
                <a:t>Integration</a:t>
              </a:r>
              <a:r>
                <a:rPr lang="fr-FR" b="1" dirty="0">
                  <a:solidFill>
                    <a:schemeClr val="bg1">
                      <a:lumMod val="75000"/>
                    </a:schemeClr>
                  </a:solidFill>
                </a:rPr>
                <a:t> and Multi-</a:t>
              </a:r>
              <a:r>
                <a:rPr lang="fr-FR" b="1" dirty="0" err="1">
                  <a:solidFill>
                    <a:schemeClr val="bg1">
                      <a:lumMod val="75000"/>
                    </a:schemeClr>
                  </a:solidFill>
                </a:rPr>
                <a:t>Device</a:t>
              </a:r>
              <a:r>
                <a:rPr lang="fr-FR" b="1" dirty="0">
                  <a:solidFill>
                    <a:schemeClr val="bg1">
                      <a:lumMod val="75000"/>
                    </a:schemeClr>
                  </a:solidFill>
                </a:rPr>
                <a:t> Management</a:t>
              </a:r>
              <a:endParaRPr lang="en-US" b="1" noProof="1">
                <a:solidFill>
                  <a:schemeClr val="bg1">
                    <a:lumMod val="75000"/>
                  </a:schemeClr>
                </a:solidFill>
              </a:endParaRPr>
            </a:p>
          </p:txBody>
        </p:sp>
        <p:sp>
          <p:nvSpPr>
            <p:cNvPr id="19" name="TextBox 41">
              <a:extLst>
                <a:ext uri="{FF2B5EF4-FFF2-40B4-BE49-F238E27FC236}">
                  <a16:creationId xmlns:a16="http://schemas.microsoft.com/office/drawing/2014/main" id="{C0DA28A8-341A-9FE0-4675-8E88B579264F}"/>
                </a:ext>
              </a:extLst>
            </p:cNvPr>
            <p:cNvSpPr txBox="1"/>
            <p:nvPr/>
          </p:nvSpPr>
          <p:spPr>
            <a:xfrm>
              <a:off x="8927480" y="5296162"/>
              <a:ext cx="2926080" cy="663649"/>
            </a:xfrm>
            <a:prstGeom prst="rect">
              <a:avLst/>
            </a:prstGeom>
            <a:noFill/>
          </p:spPr>
          <p:txBody>
            <a:bodyPr wrap="square" lIns="0" rIns="0" rtlCol="0" anchor="t">
              <a:spAutoFit/>
            </a:bodyPr>
            <a:lstStyle/>
            <a:p>
              <a:pPr algn="just"/>
              <a:r>
                <a:rPr lang="en-US" sz="900" dirty="0">
                  <a:solidFill>
                    <a:schemeClr val="bg1">
                      <a:lumMod val="85000"/>
                    </a:schemeClr>
                  </a:solidFill>
                </a:rPr>
                <a:t>This step combined all major components: propulsion motors, lift system, and steering servomotor. </a:t>
              </a:r>
              <a:endParaRPr lang="en-US" sz="900" noProof="1">
                <a:solidFill>
                  <a:schemeClr val="bg1">
                    <a:lumMod val="85000"/>
                  </a:schemeClr>
                </a:solidFill>
              </a:endParaRPr>
            </a:p>
          </p:txBody>
        </p:sp>
      </p:grpSp>
      <p:grpSp>
        <p:nvGrpSpPr>
          <p:cNvPr id="20" name="Group 60">
            <a:extLst>
              <a:ext uri="{FF2B5EF4-FFF2-40B4-BE49-F238E27FC236}">
                <a16:creationId xmlns:a16="http://schemas.microsoft.com/office/drawing/2014/main" id="{1F8717D8-8DED-B841-0494-CEEF29B144D1}"/>
              </a:ext>
            </a:extLst>
          </p:cNvPr>
          <p:cNvGrpSpPr/>
          <p:nvPr/>
        </p:nvGrpSpPr>
        <p:grpSpPr>
          <a:xfrm>
            <a:off x="14136612" y="-1960821"/>
            <a:ext cx="2194560" cy="1799062"/>
            <a:chOff x="8927481" y="164337"/>
            <a:chExt cx="2926080" cy="2398746"/>
          </a:xfrm>
        </p:grpSpPr>
        <p:sp>
          <p:nvSpPr>
            <p:cNvPr id="21" name="TextBox 49">
              <a:extLst>
                <a:ext uri="{FF2B5EF4-FFF2-40B4-BE49-F238E27FC236}">
                  <a16:creationId xmlns:a16="http://schemas.microsoft.com/office/drawing/2014/main" id="{204D2759-12AD-8F00-5114-CFC2D1138EF2}"/>
                </a:ext>
              </a:extLst>
            </p:cNvPr>
            <p:cNvSpPr txBox="1"/>
            <p:nvPr/>
          </p:nvSpPr>
          <p:spPr>
            <a:xfrm>
              <a:off x="8927481" y="164337"/>
              <a:ext cx="2926080" cy="1600437"/>
            </a:xfrm>
            <a:prstGeom prst="rect">
              <a:avLst/>
            </a:prstGeom>
            <a:noFill/>
          </p:spPr>
          <p:txBody>
            <a:bodyPr wrap="square" lIns="0" rIns="0" rtlCol="0" anchor="b">
              <a:spAutoFit/>
            </a:bodyPr>
            <a:lstStyle/>
            <a:p>
              <a:r>
                <a:rPr lang="en-US" dirty="0">
                  <a:solidFill>
                    <a:schemeClr val="bg1">
                      <a:lumMod val="75000"/>
                    </a:schemeClr>
                  </a:solidFill>
                </a:rPr>
                <a:t>1. </a:t>
              </a:r>
              <a:r>
                <a:rPr lang="en-US" b="1" dirty="0">
                  <a:solidFill>
                    <a:schemeClr val="bg1">
                      <a:lumMod val="75000"/>
                    </a:schemeClr>
                  </a:solidFill>
                </a:rPr>
                <a:t>Hardware Initialization and Basic Component Testing</a:t>
              </a:r>
              <a:endParaRPr lang="en-US" b="1" noProof="1">
                <a:solidFill>
                  <a:schemeClr val="bg1">
                    <a:lumMod val="75000"/>
                  </a:schemeClr>
                </a:solidFill>
              </a:endParaRPr>
            </a:p>
          </p:txBody>
        </p:sp>
        <p:sp>
          <p:nvSpPr>
            <p:cNvPr id="22" name="TextBox 50">
              <a:extLst>
                <a:ext uri="{FF2B5EF4-FFF2-40B4-BE49-F238E27FC236}">
                  <a16:creationId xmlns:a16="http://schemas.microsoft.com/office/drawing/2014/main" id="{B870B7F9-5889-D8F2-2473-B71756B55867}"/>
                </a:ext>
              </a:extLst>
            </p:cNvPr>
            <p:cNvSpPr txBox="1"/>
            <p:nvPr/>
          </p:nvSpPr>
          <p:spPr>
            <a:xfrm>
              <a:off x="8927481" y="1701309"/>
              <a:ext cx="2926080" cy="861774"/>
            </a:xfrm>
            <a:prstGeom prst="rect">
              <a:avLst/>
            </a:prstGeom>
            <a:noFill/>
          </p:spPr>
          <p:txBody>
            <a:bodyPr wrap="square" lIns="0" rIns="0" rtlCol="0" anchor="t">
              <a:spAutoFit/>
            </a:bodyPr>
            <a:lstStyle/>
            <a:p>
              <a:pPr algn="just"/>
              <a:r>
                <a:rPr lang="en-US" sz="900" dirty="0">
                  <a:solidFill>
                    <a:schemeClr val="bg1">
                      <a:lumMod val="85000"/>
                    </a:schemeClr>
                  </a:solidFill>
                </a:rPr>
                <a:t>The project began with setting up the Arduino Nano 33 BLE Rev2 and testing individual components, such as servomotors. </a:t>
              </a:r>
              <a:endParaRPr lang="en-US" sz="900" noProof="1">
                <a:solidFill>
                  <a:schemeClr val="bg1">
                    <a:lumMod val="85000"/>
                  </a:schemeClr>
                </a:solidFill>
              </a:endParaRPr>
            </a:p>
          </p:txBody>
        </p:sp>
      </p:grpSp>
      <p:grpSp>
        <p:nvGrpSpPr>
          <p:cNvPr id="23" name="Group 61">
            <a:extLst>
              <a:ext uri="{FF2B5EF4-FFF2-40B4-BE49-F238E27FC236}">
                <a16:creationId xmlns:a16="http://schemas.microsoft.com/office/drawing/2014/main" id="{FBDEBBBA-ACD0-4A14-C898-4F8F7B009936}"/>
              </a:ext>
            </a:extLst>
          </p:cNvPr>
          <p:cNvGrpSpPr/>
          <p:nvPr/>
        </p:nvGrpSpPr>
        <p:grpSpPr>
          <a:xfrm>
            <a:off x="15284837" y="2599872"/>
            <a:ext cx="2194563" cy="1106561"/>
            <a:chOff x="8927482" y="2101285"/>
            <a:chExt cx="2926085" cy="1475412"/>
          </a:xfrm>
        </p:grpSpPr>
        <p:sp>
          <p:nvSpPr>
            <p:cNvPr id="24" name="TextBox 55">
              <a:extLst>
                <a:ext uri="{FF2B5EF4-FFF2-40B4-BE49-F238E27FC236}">
                  <a16:creationId xmlns:a16="http://schemas.microsoft.com/office/drawing/2014/main" id="{48977E7B-B28B-9E4E-7843-61EAE399C7DF}"/>
                </a:ext>
              </a:extLst>
            </p:cNvPr>
            <p:cNvSpPr txBox="1"/>
            <p:nvPr/>
          </p:nvSpPr>
          <p:spPr>
            <a:xfrm>
              <a:off x="8927482" y="2101285"/>
              <a:ext cx="2926082" cy="861774"/>
            </a:xfrm>
            <a:prstGeom prst="rect">
              <a:avLst/>
            </a:prstGeom>
            <a:noFill/>
          </p:spPr>
          <p:txBody>
            <a:bodyPr wrap="square" lIns="0" rIns="0" rtlCol="0" anchor="b">
              <a:spAutoFit/>
            </a:bodyPr>
            <a:lstStyle/>
            <a:p>
              <a:r>
                <a:rPr lang="en-US" dirty="0">
                  <a:solidFill>
                    <a:schemeClr val="bg1">
                      <a:lumMod val="75000"/>
                    </a:schemeClr>
                  </a:solidFill>
                </a:rPr>
                <a:t>2. </a:t>
              </a:r>
              <a:r>
                <a:rPr lang="en-US" b="1" dirty="0">
                  <a:solidFill>
                    <a:schemeClr val="bg1">
                      <a:lumMod val="75000"/>
                    </a:schemeClr>
                  </a:solidFill>
                </a:rPr>
                <a:t>Development of BLE Communication</a:t>
              </a:r>
              <a:endParaRPr lang="en-US" b="1" noProof="1">
                <a:solidFill>
                  <a:schemeClr val="bg1">
                    <a:lumMod val="75000"/>
                  </a:schemeClr>
                </a:solidFill>
              </a:endParaRPr>
            </a:p>
          </p:txBody>
        </p:sp>
        <p:sp>
          <p:nvSpPr>
            <p:cNvPr id="25" name="TextBox 56">
              <a:extLst>
                <a:ext uri="{FF2B5EF4-FFF2-40B4-BE49-F238E27FC236}">
                  <a16:creationId xmlns:a16="http://schemas.microsoft.com/office/drawing/2014/main" id="{81468A32-53C6-8927-A0D3-AF7276F656BB}"/>
                </a:ext>
              </a:extLst>
            </p:cNvPr>
            <p:cNvSpPr txBox="1"/>
            <p:nvPr/>
          </p:nvSpPr>
          <p:spPr>
            <a:xfrm>
              <a:off x="8927485" y="2899592"/>
              <a:ext cx="2926080" cy="677107"/>
            </a:xfrm>
            <a:prstGeom prst="rect">
              <a:avLst/>
            </a:prstGeom>
            <a:noFill/>
          </p:spPr>
          <p:txBody>
            <a:bodyPr wrap="square" lIns="0" rIns="0" rtlCol="0" anchor="t">
              <a:spAutoFit/>
            </a:bodyPr>
            <a:lstStyle/>
            <a:p>
              <a:pPr algn="just"/>
              <a:r>
                <a:rPr lang="en-US" sz="900" dirty="0">
                  <a:solidFill>
                    <a:schemeClr val="bg1">
                      <a:lumMod val="85000"/>
                    </a:schemeClr>
                  </a:solidFill>
                </a:rPr>
                <a:t>The second step focused on establishing a reliable BLE connection between the Arduino and the mobile application. </a:t>
              </a:r>
              <a:endParaRPr lang="en-US" sz="900" noProof="1">
                <a:solidFill>
                  <a:schemeClr val="bg1">
                    <a:lumMod val="85000"/>
                  </a:schemeClr>
                </a:solidFill>
              </a:endParaRPr>
            </a:p>
          </p:txBody>
        </p:sp>
      </p:grpSp>
      <p:grpSp>
        <p:nvGrpSpPr>
          <p:cNvPr id="47" name="Groupe 46">
            <a:extLst>
              <a:ext uri="{FF2B5EF4-FFF2-40B4-BE49-F238E27FC236}">
                <a16:creationId xmlns:a16="http://schemas.microsoft.com/office/drawing/2014/main" id="{2EE6422F-61D9-81C0-F037-ED5916169369}"/>
              </a:ext>
            </a:extLst>
          </p:cNvPr>
          <p:cNvGrpSpPr/>
          <p:nvPr/>
        </p:nvGrpSpPr>
        <p:grpSpPr>
          <a:xfrm>
            <a:off x="11191615" y="-1690793"/>
            <a:ext cx="2029065" cy="1164371"/>
            <a:chOff x="-8762242" y="1932205"/>
            <a:chExt cx="2029065" cy="1164371"/>
          </a:xfrm>
        </p:grpSpPr>
        <p:sp>
          <p:nvSpPr>
            <p:cNvPr id="34" name="Freeform: Shape 11">
              <a:extLst>
                <a:ext uri="{FF2B5EF4-FFF2-40B4-BE49-F238E27FC236}">
                  <a16:creationId xmlns:a16="http://schemas.microsoft.com/office/drawing/2014/main" id="{E847F94E-042D-9031-5F7F-566A7A6FE5C9}"/>
                </a:ext>
              </a:extLst>
            </p:cNvPr>
            <p:cNvSpPr/>
            <p:nvPr/>
          </p:nvSpPr>
          <p:spPr>
            <a:xfrm>
              <a:off x="-7874197" y="2356024"/>
              <a:ext cx="1141020" cy="740552"/>
            </a:xfrm>
            <a:custGeom>
              <a:avLst/>
              <a:gdLst>
                <a:gd name="connsiteX0" fmla="*/ 929003 w 1521359"/>
                <a:gd name="connsiteY0" fmla="*/ 0 h 987402"/>
                <a:gd name="connsiteX1" fmla="*/ 1510346 w 1521359"/>
                <a:gd name="connsiteY1" fmla="*/ 965290 h 987402"/>
                <a:gd name="connsiteX2" fmla="*/ 1510477 w 1521359"/>
                <a:gd name="connsiteY2" fmla="*/ 965517 h 987402"/>
                <a:gd name="connsiteX3" fmla="*/ 1521359 w 1521359"/>
                <a:gd name="connsiteY3" fmla="*/ 987402 h 987402"/>
                <a:gd name="connsiteX4" fmla="*/ 1452710 w 1521359"/>
                <a:gd name="connsiteY4" fmla="*/ 885118 h 987402"/>
                <a:gd name="connsiteX5" fmla="*/ 577424 w 1521359"/>
                <a:gd name="connsiteY5" fmla="*/ 455879 h 987402"/>
                <a:gd name="connsiteX6" fmla="*/ 196691 w 1521359"/>
                <a:gd name="connsiteY6" fmla="*/ 456138 h 987402"/>
                <a:gd name="connsiteX7" fmla="*/ 168320 w 1521359"/>
                <a:gd name="connsiteY7" fmla="*/ 431352 h 987402"/>
                <a:gd name="connsiteX8" fmla="*/ 85707 w 1521359"/>
                <a:gd name="connsiteY8" fmla="*/ 376248 h 987402"/>
                <a:gd name="connsiteX9" fmla="*/ 24019 w 1521359"/>
                <a:gd name="connsiteY9" fmla="*/ 345778 h 987402"/>
                <a:gd name="connsiteX10" fmla="*/ 0 w 1521359"/>
                <a:gd name="connsiteY10" fmla="*/ 304855 h 98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1359" h="987402">
                  <a:moveTo>
                    <a:pt x="929003" y="0"/>
                  </a:moveTo>
                  <a:lnTo>
                    <a:pt x="1510346" y="965290"/>
                  </a:lnTo>
                  <a:lnTo>
                    <a:pt x="1510477" y="965517"/>
                  </a:lnTo>
                  <a:lnTo>
                    <a:pt x="1521359" y="987402"/>
                  </a:lnTo>
                  <a:lnTo>
                    <a:pt x="1452710" y="885118"/>
                  </a:lnTo>
                  <a:cubicBezTo>
                    <a:pt x="1245088" y="616221"/>
                    <a:pt x="922715" y="455510"/>
                    <a:pt x="577424" y="455879"/>
                  </a:cubicBezTo>
                  <a:lnTo>
                    <a:pt x="196691" y="456138"/>
                  </a:lnTo>
                  <a:lnTo>
                    <a:pt x="168320" y="431352"/>
                  </a:lnTo>
                  <a:cubicBezTo>
                    <a:pt x="141976" y="411201"/>
                    <a:pt x="114377" y="392797"/>
                    <a:pt x="85707" y="376248"/>
                  </a:cubicBezTo>
                  <a:lnTo>
                    <a:pt x="24019" y="345778"/>
                  </a:lnTo>
                  <a:lnTo>
                    <a:pt x="0" y="304855"/>
                  </a:lnTo>
                  <a:close/>
                </a:path>
              </a:pathLst>
            </a:custGeom>
            <a:solidFill>
              <a:schemeClr val="tx1">
                <a:alpha val="30000"/>
              </a:schemeClr>
            </a:solidFill>
            <a:ln w="12700">
              <a:miter lim="400000"/>
            </a:ln>
          </p:spPr>
          <p:txBody>
            <a:bodyPr wrap="square" lIns="28575" tIns="28575" rIns="28575" bIns="28575" anchor="ctr">
              <a:noAutofit/>
            </a:bodyPr>
            <a:lstStyle/>
            <a:p>
              <a:endParaRPr sz="2250">
                <a:solidFill>
                  <a:srgbClr val="FFFFFF"/>
                </a:solidFill>
              </a:endParaRPr>
            </a:p>
          </p:txBody>
        </p:sp>
        <p:sp>
          <p:nvSpPr>
            <p:cNvPr id="37" name="Freeform: Shape 14">
              <a:extLst>
                <a:ext uri="{FF2B5EF4-FFF2-40B4-BE49-F238E27FC236}">
                  <a16:creationId xmlns:a16="http://schemas.microsoft.com/office/drawing/2014/main" id="{A6218734-2912-9E3C-FFF2-5E6A4D7C4DE7}"/>
                </a:ext>
              </a:extLst>
            </p:cNvPr>
            <p:cNvSpPr/>
            <p:nvPr/>
          </p:nvSpPr>
          <p:spPr>
            <a:xfrm>
              <a:off x="-8762242" y="1932205"/>
              <a:ext cx="2013062" cy="1137690"/>
            </a:xfrm>
            <a:custGeom>
              <a:avLst/>
              <a:gdLst>
                <a:gd name="connsiteX0" fmla="*/ 1167790 w 2684082"/>
                <a:gd name="connsiteY0" fmla="*/ 0 h 1516920"/>
                <a:gd name="connsiteX1" fmla="*/ 2124763 w 2684082"/>
                <a:gd name="connsiteY1" fmla="*/ 550950 h 1516920"/>
                <a:gd name="connsiteX2" fmla="*/ 2684082 w 2684082"/>
                <a:gd name="connsiteY2" fmla="*/ 1516920 h 1516920"/>
                <a:gd name="connsiteX3" fmla="*/ 1727109 w 2684082"/>
                <a:gd name="connsiteY3" fmla="*/ 965971 h 1516920"/>
                <a:gd name="connsiteX4" fmla="*/ 1307123 w 2684082"/>
                <a:gd name="connsiteY4" fmla="*/ 966257 h 1516920"/>
                <a:gd name="connsiteX5" fmla="*/ 1269767 w 2684082"/>
                <a:gd name="connsiteY5" fmla="*/ 941340 h 1516920"/>
                <a:gd name="connsiteX6" fmla="*/ 886282 w 2684082"/>
                <a:gd name="connsiteY6" fmla="*/ 838621 h 1516920"/>
                <a:gd name="connsiteX7" fmla="*/ 330701 w 2684082"/>
                <a:gd name="connsiteY7" fmla="*/ 838621 h 1516920"/>
                <a:gd name="connsiteX8" fmla="*/ 36248 w 2684082"/>
                <a:gd name="connsiteY8" fmla="*/ 897363 h 1516920"/>
                <a:gd name="connsiteX9" fmla="*/ 0 w 2684082"/>
                <a:gd name="connsiteY9" fmla="*/ 915268 h 1516920"/>
                <a:gd name="connsiteX10" fmla="*/ 206203 w 2684082"/>
                <a:gd name="connsiteY10" fmla="*/ 555622 h 1516920"/>
                <a:gd name="connsiteX11" fmla="*/ 1162663 w 2684082"/>
                <a:gd name="connsiteY11" fmla="*/ 3427 h 1516920"/>
                <a:gd name="connsiteX12" fmla="*/ 1089013 w 2684082"/>
                <a:gd name="connsiteY12" fmla="*/ 3427 h 15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4082" h="1516920">
                  <a:moveTo>
                    <a:pt x="1167790" y="0"/>
                  </a:moveTo>
                  <a:cubicBezTo>
                    <a:pt x="1562119" y="-422"/>
                    <a:pt x="1927093" y="209548"/>
                    <a:pt x="2124763" y="550950"/>
                  </a:cubicBezTo>
                  <a:lnTo>
                    <a:pt x="2684082" y="1516920"/>
                  </a:lnTo>
                  <a:cubicBezTo>
                    <a:pt x="2486412" y="1175518"/>
                    <a:pt x="2121727" y="965549"/>
                    <a:pt x="1727109" y="965971"/>
                  </a:cubicBezTo>
                  <a:lnTo>
                    <a:pt x="1307123" y="966257"/>
                  </a:lnTo>
                  <a:lnTo>
                    <a:pt x="1269767" y="941340"/>
                  </a:lnTo>
                  <a:cubicBezTo>
                    <a:pt x="1155089" y="875143"/>
                    <a:pt x="1023293" y="838621"/>
                    <a:pt x="886282" y="838621"/>
                  </a:cubicBezTo>
                  <a:lnTo>
                    <a:pt x="330701" y="838621"/>
                  </a:lnTo>
                  <a:cubicBezTo>
                    <a:pt x="227943" y="838621"/>
                    <a:pt x="128118" y="859165"/>
                    <a:pt x="36248" y="897363"/>
                  </a:cubicBezTo>
                  <a:lnTo>
                    <a:pt x="0" y="915268"/>
                  </a:lnTo>
                  <a:lnTo>
                    <a:pt x="206203" y="555622"/>
                  </a:lnTo>
                  <a:cubicBezTo>
                    <a:pt x="403498" y="213835"/>
                    <a:pt x="768073" y="3427"/>
                    <a:pt x="1162663" y="3427"/>
                  </a:cubicBezTo>
                  <a:lnTo>
                    <a:pt x="1089013" y="3427"/>
                  </a:lnTo>
                  <a:close/>
                </a:path>
              </a:pathLst>
            </a:custGeom>
            <a:solidFill>
              <a:schemeClr val="accent2"/>
            </a:solidFill>
            <a:ln w="12700">
              <a:miter lim="400000"/>
            </a:ln>
          </p:spPr>
          <p:txBody>
            <a:bodyPr wrap="square" lIns="28575" tIns="28575" rIns="28575" bIns="28575" anchor="ctr">
              <a:noAutofit/>
            </a:bodyPr>
            <a:lstStyle/>
            <a:p>
              <a:pPr>
                <a:defRPr sz="3000">
                  <a:solidFill>
                    <a:srgbClr val="FFFFFF"/>
                  </a:solidFill>
                </a:defRPr>
              </a:pPr>
              <a:endParaRPr sz="2250" dirty="0"/>
            </a:p>
          </p:txBody>
        </p:sp>
        <p:sp>
          <p:nvSpPr>
            <p:cNvPr id="39" name="TextBox 19">
              <a:extLst>
                <a:ext uri="{FF2B5EF4-FFF2-40B4-BE49-F238E27FC236}">
                  <a16:creationId xmlns:a16="http://schemas.microsoft.com/office/drawing/2014/main" id="{F45DC838-89DB-3D69-7E7A-2CC4FA428446}"/>
                </a:ext>
              </a:extLst>
            </p:cNvPr>
            <p:cNvSpPr txBox="1"/>
            <p:nvPr/>
          </p:nvSpPr>
          <p:spPr>
            <a:xfrm>
              <a:off x="-8023928" y="2126663"/>
              <a:ext cx="418704" cy="369332"/>
            </a:xfrm>
            <a:prstGeom prst="rect">
              <a:avLst/>
            </a:prstGeom>
            <a:noFill/>
          </p:spPr>
          <p:txBody>
            <a:bodyPr wrap="none" rtlCol="0" anchor="ctr">
              <a:spAutoFit/>
            </a:bodyPr>
            <a:lstStyle/>
            <a:p>
              <a:pPr algn="ctr"/>
              <a:r>
                <a:rPr lang="en-US" b="1" dirty="0"/>
                <a:t>01</a:t>
              </a:r>
            </a:p>
          </p:txBody>
        </p:sp>
      </p:grpSp>
      <p:grpSp>
        <p:nvGrpSpPr>
          <p:cNvPr id="46" name="Groupe 45">
            <a:extLst>
              <a:ext uri="{FF2B5EF4-FFF2-40B4-BE49-F238E27FC236}">
                <a16:creationId xmlns:a16="http://schemas.microsoft.com/office/drawing/2014/main" id="{1B6C3F5A-71A3-DB3F-8D92-57D578239A4E}"/>
              </a:ext>
            </a:extLst>
          </p:cNvPr>
          <p:cNvGrpSpPr/>
          <p:nvPr/>
        </p:nvGrpSpPr>
        <p:grpSpPr>
          <a:xfrm>
            <a:off x="13220680" y="1487261"/>
            <a:ext cx="1245491" cy="2278901"/>
            <a:chOff x="-7874198" y="2356024"/>
            <a:chExt cx="1245491" cy="2278901"/>
          </a:xfrm>
        </p:grpSpPr>
        <p:sp>
          <p:nvSpPr>
            <p:cNvPr id="33" name="Freeform: Shape 10">
              <a:extLst>
                <a:ext uri="{FF2B5EF4-FFF2-40B4-BE49-F238E27FC236}">
                  <a16:creationId xmlns:a16="http://schemas.microsoft.com/office/drawing/2014/main" id="{64DCCB06-4A2E-8065-F870-9F8E8F949835}"/>
                </a:ext>
              </a:extLst>
            </p:cNvPr>
            <p:cNvSpPr/>
            <p:nvPr/>
          </p:nvSpPr>
          <p:spPr>
            <a:xfrm>
              <a:off x="-7874198" y="2356024"/>
              <a:ext cx="1245491" cy="2278901"/>
            </a:xfrm>
            <a:custGeom>
              <a:avLst/>
              <a:gdLst>
                <a:gd name="connsiteX0" fmla="*/ 929003 w 1660655"/>
                <a:gd name="connsiteY0" fmla="*/ 0 h 3038534"/>
                <a:gd name="connsiteX1" fmla="*/ 1510452 w 1660655"/>
                <a:gd name="connsiteY1" fmla="*/ 965467 h 3038534"/>
                <a:gd name="connsiteX2" fmla="*/ 1514888 w 1660655"/>
                <a:gd name="connsiteY2" fmla="*/ 2069683 h 3038534"/>
                <a:gd name="connsiteX3" fmla="*/ 960765 w 1660655"/>
                <a:gd name="connsiteY3" fmla="*/ 3038534 h 3038534"/>
                <a:gd name="connsiteX4" fmla="*/ 1005833 w 1660655"/>
                <a:gd name="connsiteY4" fmla="*/ 2950688 h 3038534"/>
                <a:gd name="connsiteX5" fmla="*/ 956250 w 1660655"/>
                <a:gd name="connsiteY5" fmla="*/ 1934318 h 3038534"/>
                <a:gd name="connsiteX6" fmla="*/ 743841 w 1660655"/>
                <a:gd name="connsiteY6" fmla="*/ 1572217 h 3038534"/>
                <a:gd name="connsiteX7" fmla="*/ 747109 w 1660655"/>
                <a:gd name="connsiteY7" fmla="*/ 1521756 h 3038534"/>
                <a:gd name="connsiteX8" fmla="*/ 644398 w 1660655"/>
                <a:gd name="connsiteY8" fmla="*/ 1138273 h 3038534"/>
                <a:gd name="connsiteX9" fmla="*/ 366482 w 1660655"/>
                <a:gd name="connsiteY9" fmla="*/ 657012 h 3038534"/>
                <a:gd name="connsiteX10" fmla="*/ 85708 w 1660655"/>
                <a:gd name="connsiteY10" fmla="*/ 376248 h 3038534"/>
                <a:gd name="connsiteX11" fmla="*/ 24019 w 1660655"/>
                <a:gd name="connsiteY11" fmla="*/ 345777 h 3038534"/>
                <a:gd name="connsiteX12" fmla="*/ 0 w 1660655"/>
                <a:gd name="connsiteY12" fmla="*/ 304855 h 303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0655" h="3038534">
                  <a:moveTo>
                    <a:pt x="929003" y="0"/>
                  </a:moveTo>
                  <a:lnTo>
                    <a:pt x="1510452" y="965467"/>
                  </a:lnTo>
                  <a:cubicBezTo>
                    <a:pt x="1709100" y="1306278"/>
                    <a:pt x="1710843" y="1727180"/>
                    <a:pt x="1514888" y="2069683"/>
                  </a:cubicBezTo>
                  <a:lnTo>
                    <a:pt x="960765" y="3038534"/>
                  </a:lnTo>
                  <a:cubicBezTo>
                    <a:pt x="977319" y="3009910"/>
                    <a:pt x="992210" y="2980440"/>
                    <a:pt x="1005833" y="2950688"/>
                  </a:cubicBezTo>
                  <a:cubicBezTo>
                    <a:pt x="1154819" y="2625951"/>
                    <a:pt x="1138265" y="2246646"/>
                    <a:pt x="956250" y="1934318"/>
                  </a:cubicBezTo>
                  <a:lnTo>
                    <a:pt x="743841" y="1572217"/>
                  </a:lnTo>
                  <a:lnTo>
                    <a:pt x="747109" y="1521756"/>
                  </a:lnTo>
                  <a:cubicBezTo>
                    <a:pt x="747109" y="1389334"/>
                    <a:pt x="712872" y="1256912"/>
                    <a:pt x="644398" y="1138273"/>
                  </a:cubicBezTo>
                  <a:lnTo>
                    <a:pt x="366482" y="657012"/>
                  </a:lnTo>
                  <a:cubicBezTo>
                    <a:pt x="297946" y="538315"/>
                    <a:pt x="200386" y="442444"/>
                    <a:pt x="85708" y="376248"/>
                  </a:cubicBezTo>
                  <a:lnTo>
                    <a:pt x="24019" y="345777"/>
                  </a:lnTo>
                  <a:lnTo>
                    <a:pt x="0" y="304855"/>
                  </a:lnTo>
                  <a:close/>
                </a:path>
              </a:pathLst>
            </a:custGeom>
            <a:solidFill>
              <a:schemeClr val="accent4"/>
            </a:solidFill>
            <a:ln w="12700">
              <a:miter lim="400000"/>
            </a:ln>
          </p:spPr>
          <p:txBody>
            <a:bodyPr wrap="square" lIns="28575" tIns="28575" rIns="28575" bIns="28575" anchor="ctr">
              <a:noAutofit/>
            </a:bodyPr>
            <a:lstStyle/>
            <a:p>
              <a:pPr>
                <a:defRPr sz="3000">
                  <a:solidFill>
                    <a:srgbClr val="FFFFFF"/>
                  </a:solidFill>
                </a:defRPr>
              </a:pPr>
              <a:endParaRPr sz="2250" dirty="0"/>
            </a:p>
          </p:txBody>
        </p:sp>
        <p:sp>
          <p:nvSpPr>
            <p:cNvPr id="40" name="TextBox 21">
              <a:extLst>
                <a:ext uri="{FF2B5EF4-FFF2-40B4-BE49-F238E27FC236}">
                  <a16:creationId xmlns:a16="http://schemas.microsoft.com/office/drawing/2014/main" id="{785089BE-AEEB-60B8-075F-D0E1091DF18B}"/>
                </a:ext>
              </a:extLst>
            </p:cNvPr>
            <p:cNvSpPr txBox="1"/>
            <p:nvPr/>
          </p:nvSpPr>
          <p:spPr>
            <a:xfrm>
              <a:off x="-7209818" y="3125595"/>
              <a:ext cx="418704" cy="369332"/>
            </a:xfrm>
            <a:prstGeom prst="rect">
              <a:avLst/>
            </a:prstGeom>
            <a:noFill/>
          </p:spPr>
          <p:txBody>
            <a:bodyPr wrap="none" rtlCol="0" anchor="ctr">
              <a:spAutoFit/>
            </a:bodyPr>
            <a:lstStyle/>
            <a:p>
              <a:pPr algn="ctr"/>
              <a:r>
                <a:rPr lang="en-US" b="1" dirty="0"/>
                <a:t>02</a:t>
              </a:r>
            </a:p>
          </p:txBody>
        </p:sp>
      </p:grpSp>
      <p:grpSp>
        <p:nvGrpSpPr>
          <p:cNvPr id="45" name="Groupe 44">
            <a:extLst>
              <a:ext uri="{FF2B5EF4-FFF2-40B4-BE49-F238E27FC236}">
                <a16:creationId xmlns:a16="http://schemas.microsoft.com/office/drawing/2014/main" id="{F4E451D7-2883-2E80-419B-69BF17D15379}"/>
              </a:ext>
            </a:extLst>
          </p:cNvPr>
          <p:cNvGrpSpPr/>
          <p:nvPr/>
        </p:nvGrpSpPr>
        <p:grpSpPr>
          <a:xfrm>
            <a:off x="12085897" y="6858000"/>
            <a:ext cx="1668985" cy="1540483"/>
            <a:chOff x="-8705722" y="3521994"/>
            <a:chExt cx="1668985" cy="1540483"/>
          </a:xfrm>
        </p:grpSpPr>
        <p:sp>
          <p:nvSpPr>
            <p:cNvPr id="35" name="Freeform: Shape 12">
              <a:extLst>
                <a:ext uri="{FF2B5EF4-FFF2-40B4-BE49-F238E27FC236}">
                  <a16:creationId xmlns:a16="http://schemas.microsoft.com/office/drawing/2014/main" id="{971CA317-7585-67DD-C241-6599BF36258E}"/>
                </a:ext>
              </a:extLst>
            </p:cNvPr>
            <p:cNvSpPr/>
            <p:nvPr/>
          </p:nvSpPr>
          <p:spPr>
            <a:xfrm>
              <a:off x="-8705722" y="3521994"/>
              <a:ext cx="1668985" cy="1540483"/>
            </a:xfrm>
            <a:custGeom>
              <a:avLst/>
              <a:gdLst>
                <a:gd name="connsiteX0" fmla="*/ 1853680 w 2225313"/>
                <a:gd name="connsiteY0" fmla="*/ 0 h 2053977"/>
                <a:gd name="connsiteX1" fmla="*/ 2075115 w 2225313"/>
                <a:gd name="connsiteY1" fmla="*/ 377323 h 2053977"/>
                <a:gd name="connsiteX2" fmla="*/ 2124801 w 2225313"/>
                <a:gd name="connsiteY2" fmla="*/ 1393744 h 2053977"/>
                <a:gd name="connsiteX3" fmla="*/ 2069431 w 2225313"/>
                <a:gd name="connsiteY3" fmla="*/ 1490666 h 2053977"/>
                <a:gd name="connsiteX4" fmla="*/ 1116034 w 2225313"/>
                <a:gd name="connsiteY4" fmla="*/ 2048065 h 2053977"/>
                <a:gd name="connsiteX5" fmla="*/ 0 w 2225313"/>
                <a:gd name="connsiteY5" fmla="*/ 2053977 h 2053977"/>
                <a:gd name="connsiteX6" fmla="*/ 953397 w 2225313"/>
                <a:gd name="connsiteY6" fmla="*/ 1496675 h 2053977"/>
                <a:gd name="connsiteX7" fmla="*/ 1164115 w 2225313"/>
                <a:gd name="connsiteY7" fmla="*/ 1127600 h 2053977"/>
                <a:gd name="connsiteX8" fmla="*/ 1194408 w 2225313"/>
                <a:gd name="connsiteY8" fmla="*/ 1112638 h 2053977"/>
                <a:gd name="connsiteX9" fmla="*/ 1475182 w 2225313"/>
                <a:gd name="connsiteY9" fmla="*/ 831873 h 2053977"/>
                <a:gd name="connsiteX10" fmla="*/ 1753098 w 2225313"/>
                <a:gd name="connsiteY10" fmla="*/ 350613 h 2053977"/>
                <a:gd name="connsiteX11" fmla="*/ 1849390 w 2225313"/>
                <a:gd name="connsiteY11" fmla="*/ 66231 h 205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5313" h="2053977">
                  <a:moveTo>
                    <a:pt x="1853680" y="0"/>
                  </a:moveTo>
                  <a:lnTo>
                    <a:pt x="2075115" y="377323"/>
                  </a:lnTo>
                  <a:cubicBezTo>
                    <a:pt x="2257121" y="689606"/>
                    <a:pt x="2273753" y="1069055"/>
                    <a:pt x="2124801" y="1393744"/>
                  </a:cubicBezTo>
                  <a:lnTo>
                    <a:pt x="2069431" y="1490666"/>
                  </a:lnTo>
                  <a:cubicBezTo>
                    <a:pt x="1873951" y="1833383"/>
                    <a:pt x="1510572" y="2045836"/>
                    <a:pt x="1116034" y="2048065"/>
                  </a:cubicBezTo>
                  <a:lnTo>
                    <a:pt x="0" y="2053977"/>
                  </a:lnTo>
                  <a:cubicBezTo>
                    <a:pt x="394538" y="2051845"/>
                    <a:pt x="757918" y="1839392"/>
                    <a:pt x="953397" y="1496675"/>
                  </a:cubicBezTo>
                  <a:lnTo>
                    <a:pt x="1164115" y="1127600"/>
                  </a:lnTo>
                  <a:lnTo>
                    <a:pt x="1194408" y="1112638"/>
                  </a:lnTo>
                  <a:cubicBezTo>
                    <a:pt x="1309086" y="1046441"/>
                    <a:pt x="1406646" y="950570"/>
                    <a:pt x="1475182" y="831873"/>
                  </a:cubicBezTo>
                  <a:lnTo>
                    <a:pt x="1753098" y="350613"/>
                  </a:lnTo>
                  <a:cubicBezTo>
                    <a:pt x="1804454" y="261633"/>
                    <a:pt x="1836551" y="164901"/>
                    <a:pt x="1849390" y="66231"/>
                  </a:cubicBezTo>
                  <a:close/>
                </a:path>
              </a:pathLst>
            </a:custGeom>
            <a:solidFill>
              <a:schemeClr val="accent1"/>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41" name="TextBox 23">
              <a:extLst>
                <a:ext uri="{FF2B5EF4-FFF2-40B4-BE49-F238E27FC236}">
                  <a16:creationId xmlns:a16="http://schemas.microsoft.com/office/drawing/2014/main" id="{7F606298-EA7D-6A5A-81C3-A9E7FCC71FB7}"/>
                </a:ext>
              </a:extLst>
            </p:cNvPr>
            <p:cNvSpPr txBox="1"/>
            <p:nvPr/>
          </p:nvSpPr>
          <p:spPr>
            <a:xfrm>
              <a:off x="-7755519" y="4442944"/>
              <a:ext cx="418704" cy="369332"/>
            </a:xfrm>
            <a:prstGeom prst="rect">
              <a:avLst/>
            </a:prstGeom>
            <a:noFill/>
          </p:spPr>
          <p:txBody>
            <a:bodyPr wrap="none" rtlCol="0" anchor="ctr">
              <a:spAutoFit/>
            </a:bodyPr>
            <a:lstStyle/>
            <a:p>
              <a:pPr algn="ctr"/>
              <a:r>
                <a:rPr lang="en-US" b="1" dirty="0"/>
                <a:t>03</a:t>
              </a:r>
            </a:p>
          </p:txBody>
        </p:sp>
      </p:grpSp>
      <p:grpSp>
        <p:nvGrpSpPr>
          <p:cNvPr id="50" name="Groupe 49">
            <a:extLst>
              <a:ext uri="{FF2B5EF4-FFF2-40B4-BE49-F238E27FC236}">
                <a16:creationId xmlns:a16="http://schemas.microsoft.com/office/drawing/2014/main" id="{A0F8AF01-B988-9278-47DD-0C168EEE649C}"/>
              </a:ext>
            </a:extLst>
          </p:cNvPr>
          <p:cNvGrpSpPr/>
          <p:nvPr/>
        </p:nvGrpSpPr>
        <p:grpSpPr>
          <a:xfrm>
            <a:off x="-1476690" y="7430443"/>
            <a:ext cx="2154937" cy="1180136"/>
            <a:chOff x="-3162324" y="7248428"/>
            <a:chExt cx="2154937" cy="1180136"/>
          </a:xfrm>
        </p:grpSpPr>
        <p:sp>
          <p:nvSpPr>
            <p:cNvPr id="30" name="Freeform: Shape 7">
              <a:extLst>
                <a:ext uri="{FF2B5EF4-FFF2-40B4-BE49-F238E27FC236}">
                  <a16:creationId xmlns:a16="http://schemas.microsoft.com/office/drawing/2014/main" id="{871DD2DD-F10A-3061-7758-C8D8E1ACF2F7}"/>
                </a:ext>
              </a:extLst>
            </p:cNvPr>
            <p:cNvSpPr/>
            <p:nvPr/>
          </p:nvSpPr>
          <p:spPr>
            <a:xfrm>
              <a:off x="-3162324" y="7248428"/>
              <a:ext cx="1249206" cy="757027"/>
            </a:xfrm>
            <a:custGeom>
              <a:avLst/>
              <a:gdLst>
                <a:gd name="connsiteX0" fmla="*/ 0 w 1665608"/>
                <a:gd name="connsiteY0" fmla="*/ 0 h 1009369"/>
                <a:gd name="connsiteX1" fmla="*/ 956355 w 1665608"/>
                <a:gd name="connsiteY1" fmla="*/ 551990 h 1009369"/>
                <a:gd name="connsiteX2" fmla="*/ 1337746 w 1665608"/>
                <a:gd name="connsiteY2" fmla="*/ 550783 h 1009369"/>
                <a:gd name="connsiteX3" fmla="*/ 1367836 w 1665608"/>
                <a:gd name="connsiteY3" fmla="*/ 577071 h 1009369"/>
                <a:gd name="connsiteX4" fmla="*/ 1450457 w 1665608"/>
                <a:gd name="connsiteY4" fmla="*/ 632175 h 1009369"/>
                <a:gd name="connsiteX5" fmla="*/ 1496015 w 1665608"/>
                <a:gd name="connsiteY5" fmla="*/ 654675 h 1009369"/>
                <a:gd name="connsiteX6" fmla="*/ 1665608 w 1665608"/>
                <a:gd name="connsiteY6" fmla="*/ 947888 h 1009369"/>
                <a:gd name="connsiteX7" fmla="*/ 636107 w 1665608"/>
                <a:gd name="connsiteY7" fmla="*/ 1009369 h 1009369"/>
                <a:gd name="connsiteX8" fmla="*/ 95188 w 1665608"/>
                <a:gd name="connsiteY8" fmla="*/ 164815 h 100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5608" h="1009369">
                  <a:moveTo>
                    <a:pt x="0" y="0"/>
                  </a:moveTo>
                  <a:cubicBezTo>
                    <a:pt x="197358" y="341557"/>
                    <a:pt x="561772" y="551990"/>
                    <a:pt x="956355" y="551990"/>
                  </a:cubicBezTo>
                  <a:lnTo>
                    <a:pt x="1337746" y="550783"/>
                  </a:lnTo>
                  <a:lnTo>
                    <a:pt x="1367836" y="577071"/>
                  </a:lnTo>
                  <a:cubicBezTo>
                    <a:pt x="1394181" y="597223"/>
                    <a:pt x="1421783" y="615626"/>
                    <a:pt x="1450457" y="632175"/>
                  </a:cubicBezTo>
                  <a:lnTo>
                    <a:pt x="1496015" y="654675"/>
                  </a:lnTo>
                  <a:lnTo>
                    <a:pt x="1665608" y="947888"/>
                  </a:lnTo>
                  <a:lnTo>
                    <a:pt x="636107" y="1009369"/>
                  </a:lnTo>
                  <a:lnTo>
                    <a:pt x="95188" y="164815"/>
                  </a:lnTo>
                  <a:close/>
                </a:path>
              </a:pathLst>
            </a:custGeom>
            <a:solidFill>
              <a:schemeClr val="tx1">
                <a:alpha val="30000"/>
              </a:schemeClr>
            </a:solidFill>
            <a:ln w="12700">
              <a:miter lim="400000"/>
            </a:ln>
          </p:spPr>
          <p:txBody>
            <a:bodyPr wrap="square" lIns="28575" tIns="28575" rIns="28575" bIns="28575" anchor="ctr">
              <a:noAutofit/>
            </a:bodyPr>
            <a:lstStyle/>
            <a:p>
              <a:endParaRPr sz="2250">
                <a:solidFill>
                  <a:srgbClr val="FFFFFF"/>
                </a:solidFill>
              </a:endParaRPr>
            </a:p>
          </p:txBody>
        </p:sp>
        <p:sp>
          <p:nvSpPr>
            <p:cNvPr id="31" name="Freeform: Shape 8">
              <a:extLst>
                <a:ext uri="{FF2B5EF4-FFF2-40B4-BE49-F238E27FC236}">
                  <a16:creationId xmlns:a16="http://schemas.microsoft.com/office/drawing/2014/main" id="{F5D3C595-C8DF-56D7-6645-F34531F50C3F}"/>
                </a:ext>
              </a:extLst>
            </p:cNvPr>
            <p:cNvSpPr/>
            <p:nvPr/>
          </p:nvSpPr>
          <p:spPr>
            <a:xfrm>
              <a:off x="-3141699" y="7289677"/>
              <a:ext cx="2134310" cy="1138887"/>
            </a:xfrm>
            <a:custGeom>
              <a:avLst/>
              <a:gdLst>
                <a:gd name="connsiteX0" fmla="*/ 0 w 2845746"/>
                <a:gd name="connsiteY0" fmla="*/ 0 h 1518516"/>
                <a:gd name="connsiteX1" fmla="*/ 956355 w 2845746"/>
                <a:gd name="connsiteY1" fmla="*/ 551990 h 1518516"/>
                <a:gd name="connsiteX2" fmla="*/ 1383169 w 2845746"/>
                <a:gd name="connsiteY2" fmla="*/ 550640 h 1518516"/>
                <a:gd name="connsiteX3" fmla="*/ 1422957 w 2845746"/>
                <a:gd name="connsiteY3" fmla="*/ 577177 h 1518516"/>
                <a:gd name="connsiteX4" fmla="*/ 1806489 w 2845746"/>
                <a:gd name="connsiteY4" fmla="*/ 679895 h 1518516"/>
                <a:gd name="connsiteX5" fmla="*/ 2362070 w 2845746"/>
                <a:gd name="connsiteY5" fmla="*/ 679895 h 1518516"/>
                <a:gd name="connsiteX6" fmla="*/ 2745555 w 2845746"/>
                <a:gd name="connsiteY6" fmla="*/ 577177 h 1518516"/>
                <a:gd name="connsiteX7" fmla="*/ 2792020 w 2845746"/>
                <a:gd name="connsiteY7" fmla="*/ 546184 h 1518516"/>
                <a:gd name="connsiteX8" fmla="*/ 2845746 w 2845746"/>
                <a:gd name="connsiteY8" fmla="*/ 546014 h 1518516"/>
                <a:gd name="connsiteX9" fmla="*/ 2640220 w 2845746"/>
                <a:gd name="connsiteY9" fmla="*/ 1496650 h 1518516"/>
                <a:gd name="connsiteX10" fmla="*/ 1514569 w 2845746"/>
                <a:gd name="connsiteY10" fmla="*/ 1518516 h 1518516"/>
                <a:gd name="connsiteX11" fmla="*/ 558214 w 2845746"/>
                <a:gd name="connsiteY11" fmla="*/ 966527 h 151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5746" h="1518516">
                  <a:moveTo>
                    <a:pt x="0" y="0"/>
                  </a:moveTo>
                  <a:cubicBezTo>
                    <a:pt x="197358" y="341557"/>
                    <a:pt x="561772" y="551990"/>
                    <a:pt x="956355" y="551990"/>
                  </a:cubicBezTo>
                  <a:lnTo>
                    <a:pt x="1383169" y="550640"/>
                  </a:lnTo>
                  <a:lnTo>
                    <a:pt x="1422957" y="577177"/>
                  </a:lnTo>
                  <a:cubicBezTo>
                    <a:pt x="1537651" y="643373"/>
                    <a:pt x="1669479" y="679895"/>
                    <a:pt x="1806489" y="679895"/>
                  </a:cubicBezTo>
                  <a:lnTo>
                    <a:pt x="2362070" y="679895"/>
                  </a:lnTo>
                  <a:cubicBezTo>
                    <a:pt x="2499080" y="679895"/>
                    <a:pt x="2630877" y="643373"/>
                    <a:pt x="2745555" y="577177"/>
                  </a:cubicBezTo>
                  <a:lnTo>
                    <a:pt x="2792020" y="546184"/>
                  </a:lnTo>
                  <a:lnTo>
                    <a:pt x="2845746" y="546014"/>
                  </a:lnTo>
                  <a:lnTo>
                    <a:pt x="2640220" y="1496650"/>
                  </a:lnTo>
                  <a:lnTo>
                    <a:pt x="1514569" y="1518516"/>
                  </a:lnTo>
                  <a:cubicBezTo>
                    <a:pt x="1119986" y="1518657"/>
                    <a:pt x="755572" y="1308224"/>
                    <a:pt x="558214" y="966527"/>
                  </a:cubicBezTo>
                  <a:close/>
                </a:path>
              </a:pathLst>
            </a:custGeom>
            <a:solidFill>
              <a:schemeClr val="accent5"/>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32" name="Freeform: Shape 9">
              <a:extLst>
                <a:ext uri="{FF2B5EF4-FFF2-40B4-BE49-F238E27FC236}">
                  <a16:creationId xmlns:a16="http://schemas.microsoft.com/office/drawing/2014/main" id="{EA7D16FE-6535-E1B4-D38F-03F029C74ED4}"/>
                </a:ext>
              </a:extLst>
            </p:cNvPr>
            <p:cNvSpPr/>
            <p:nvPr/>
          </p:nvSpPr>
          <p:spPr>
            <a:xfrm>
              <a:off x="-2025182" y="7699189"/>
              <a:ext cx="1017795" cy="729194"/>
            </a:xfrm>
            <a:custGeom>
              <a:avLst/>
              <a:gdLst>
                <a:gd name="connsiteX0" fmla="*/ 1357059 w 1357059"/>
                <a:gd name="connsiteY0" fmla="*/ 0 h 972259"/>
                <a:gd name="connsiteX1" fmla="*/ 1151533 w 1357059"/>
                <a:gd name="connsiteY1" fmla="*/ 950636 h 972259"/>
                <a:gd name="connsiteX2" fmla="*/ 44513 w 1357059"/>
                <a:gd name="connsiteY2" fmla="*/ 972140 h 972259"/>
                <a:gd name="connsiteX3" fmla="*/ 22193 w 1357059"/>
                <a:gd name="connsiteY3" fmla="*/ 972259 h 972259"/>
                <a:gd name="connsiteX4" fmla="*/ 0 w 1357059"/>
                <a:gd name="connsiteY4" fmla="*/ 970793 h 972259"/>
                <a:gd name="connsiteX5" fmla="*/ 122419 w 1357059"/>
                <a:gd name="connsiteY5" fmla="*/ 962000 h 972259"/>
                <a:gd name="connsiteX6" fmla="*/ 929592 w 1357059"/>
                <a:gd name="connsiteY6" fmla="*/ 415200 h 972259"/>
                <a:gd name="connsiteX7" fmla="*/ 1113071 w 1357059"/>
                <a:gd name="connsiteY7" fmla="*/ 93835 h 972259"/>
                <a:gd name="connsiteX8" fmla="*/ 1167835 w 1357059"/>
                <a:gd name="connsiteY8" fmla="*/ 75138 h 972259"/>
                <a:gd name="connsiteX9" fmla="*/ 1256867 w 1357059"/>
                <a:gd name="connsiteY9" fmla="*/ 31162 h 972259"/>
                <a:gd name="connsiteX10" fmla="*/ 1303330 w 1357059"/>
                <a:gd name="connsiteY10" fmla="*/ 170 h 97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059" h="972259">
                  <a:moveTo>
                    <a:pt x="1357059" y="0"/>
                  </a:moveTo>
                  <a:lnTo>
                    <a:pt x="1151533" y="950636"/>
                  </a:lnTo>
                  <a:lnTo>
                    <a:pt x="44513" y="972140"/>
                  </a:lnTo>
                  <a:lnTo>
                    <a:pt x="22193" y="972259"/>
                  </a:lnTo>
                  <a:lnTo>
                    <a:pt x="0" y="970793"/>
                  </a:lnTo>
                  <a:lnTo>
                    <a:pt x="122419" y="962000"/>
                  </a:lnTo>
                  <a:cubicBezTo>
                    <a:pt x="458955" y="915222"/>
                    <a:pt x="758548" y="715077"/>
                    <a:pt x="929592" y="415200"/>
                  </a:cubicBezTo>
                  <a:lnTo>
                    <a:pt x="1113071" y="93835"/>
                  </a:lnTo>
                  <a:lnTo>
                    <a:pt x="1167835" y="75138"/>
                  </a:lnTo>
                  <a:cubicBezTo>
                    <a:pt x="1198458" y="62405"/>
                    <a:pt x="1228198" y="47711"/>
                    <a:pt x="1256867" y="31162"/>
                  </a:cubicBezTo>
                  <a:lnTo>
                    <a:pt x="1303330" y="170"/>
                  </a:lnTo>
                  <a:close/>
                </a:path>
              </a:pathLst>
            </a:custGeom>
            <a:solidFill>
              <a:schemeClr val="tx1">
                <a:alpha val="30000"/>
              </a:schemeClr>
            </a:solidFill>
            <a:ln w="12700">
              <a:miter lim="400000"/>
            </a:ln>
          </p:spPr>
          <p:txBody>
            <a:bodyPr wrap="square" lIns="28575" tIns="28575" rIns="28575" bIns="28575" anchor="ctr">
              <a:noAutofit/>
            </a:bodyPr>
            <a:lstStyle/>
            <a:p>
              <a:endParaRPr sz="2250">
                <a:solidFill>
                  <a:srgbClr val="FFFFFF"/>
                </a:solidFill>
              </a:endParaRPr>
            </a:p>
          </p:txBody>
        </p:sp>
        <p:sp>
          <p:nvSpPr>
            <p:cNvPr id="42" name="TextBox 25">
              <a:extLst>
                <a:ext uri="{FF2B5EF4-FFF2-40B4-BE49-F238E27FC236}">
                  <a16:creationId xmlns:a16="http://schemas.microsoft.com/office/drawing/2014/main" id="{C9FBCA39-7B18-7E0C-2BB5-5F8AB2111E5E}"/>
                </a:ext>
              </a:extLst>
            </p:cNvPr>
            <p:cNvSpPr txBox="1"/>
            <p:nvPr/>
          </p:nvSpPr>
          <p:spPr>
            <a:xfrm>
              <a:off x="-2430448" y="7847579"/>
              <a:ext cx="418704" cy="369332"/>
            </a:xfrm>
            <a:prstGeom prst="rect">
              <a:avLst/>
            </a:prstGeom>
            <a:noFill/>
          </p:spPr>
          <p:txBody>
            <a:bodyPr wrap="none" rtlCol="0" anchor="ctr">
              <a:spAutoFit/>
            </a:bodyPr>
            <a:lstStyle/>
            <a:p>
              <a:pPr algn="ctr"/>
              <a:r>
                <a:rPr lang="en-US" b="1" dirty="0"/>
                <a:t>04</a:t>
              </a:r>
            </a:p>
          </p:txBody>
        </p:sp>
      </p:grpSp>
      <p:grpSp>
        <p:nvGrpSpPr>
          <p:cNvPr id="49" name="Groupe 48">
            <a:extLst>
              <a:ext uri="{FF2B5EF4-FFF2-40B4-BE49-F238E27FC236}">
                <a16:creationId xmlns:a16="http://schemas.microsoft.com/office/drawing/2014/main" id="{40A51A24-4556-8723-1099-BC32D457131F}"/>
              </a:ext>
            </a:extLst>
          </p:cNvPr>
          <p:cNvGrpSpPr/>
          <p:nvPr/>
        </p:nvGrpSpPr>
        <p:grpSpPr>
          <a:xfrm>
            <a:off x="-2488351" y="2669854"/>
            <a:ext cx="1342392" cy="2319608"/>
            <a:chOff x="-9982894" y="2319758"/>
            <a:chExt cx="1342392" cy="2319608"/>
          </a:xfrm>
        </p:grpSpPr>
        <p:sp>
          <p:nvSpPr>
            <p:cNvPr id="28" name="Freeform: Shape 5">
              <a:extLst>
                <a:ext uri="{FF2B5EF4-FFF2-40B4-BE49-F238E27FC236}">
                  <a16:creationId xmlns:a16="http://schemas.microsoft.com/office/drawing/2014/main" id="{11F6093B-13DF-B8FA-E8C4-2C58493AF1A8}"/>
                </a:ext>
              </a:extLst>
            </p:cNvPr>
            <p:cNvSpPr/>
            <p:nvPr/>
          </p:nvSpPr>
          <p:spPr>
            <a:xfrm>
              <a:off x="-9745036" y="2319758"/>
              <a:ext cx="459714" cy="1258440"/>
            </a:xfrm>
            <a:custGeom>
              <a:avLst/>
              <a:gdLst>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596205 w 612952"/>
                <a:gd name="connsiteY6" fmla="*/ 1570111 h 1677920"/>
                <a:gd name="connsiteX7" fmla="*/ 596205 w 612952"/>
                <a:gd name="connsiteY7" fmla="*/ 1570111 h 1677920"/>
                <a:gd name="connsiteX8" fmla="*/ 596596 w 612952"/>
                <a:gd name="connsiteY8" fmla="*/ 1576148 h 1677920"/>
                <a:gd name="connsiteX9" fmla="*/ 597553 w 612952"/>
                <a:gd name="connsiteY9" fmla="*/ 1590909 h 1677920"/>
                <a:gd name="connsiteX10" fmla="*/ 600515 w 612952"/>
                <a:gd name="connsiteY10" fmla="*/ 1636643 h 1677920"/>
                <a:gd name="connsiteX11" fmla="*/ 576848 w 612952"/>
                <a:gd name="connsiteY11" fmla="*/ 1677920 h 1677920"/>
                <a:gd name="connsiteX12" fmla="*/ 0 w 612952"/>
                <a:gd name="connsiteY12" fmla="*/ 842303 h 1677920"/>
                <a:gd name="connsiteX13" fmla="*/ 424342 w 612952"/>
                <a:gd name="connsiteY13" fmla="*/ 2944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596205 w 612952"/>
                <a:gd name="connsiteY6" fmla="*/ 1570111 h 1677920"/>
                <a:gd name="connsiteX7" fmla="*/ 596205 w 612952"/>
                <a:gd name="connsiteY7" fmla="*/ 1570111 h 1677920"/>
                <a:gd name="connsiteX8" fmla="*/ 596596 w 612952"/>
                <a:gd name="connsiteY8" fmla="*/ 1576148 h 1677920"/>
                <a:gd name="connsiteX9" fmla="*/ 600515 w 612952"/>
                <a:gd name="connsiteY9" fmla="*/ 1636643 h 1677920"/>
                <a:gd name="connsiteX10" fmla="*/ 576848 w 612952"/>
                <a:gd name="connsiteY10" fmla="*/ 1677920 h 1677920"/>
                <a:gd name="connsiteX11" fmla="*/ 0 w 612952"/>
                <a:gd name="connsiteY11" fmla="*/ 842303 h 1677920"/>
                <a:gd name="connsiteX12" fmla="*/ 424342 w 612952"/>
                <a:gd name="connsiteY12" fmla="*/ 2944 h 1677920"/>
                <a:gd name="connsiteX13" fmla="*/ 426312 w 612952"/>
                <a:gd name="connsiteY13"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596205 w 612952"/>
                <a:gd name="connsiteY6" fmla="*/ 1570111 h 1677920"/>
                <a:gd name="connsiteX7" fmla="*/ 596596 w 612952"/>
                <a:gd name="connsiteY7" fmla="*/ 1576148 h 1677920"/>
                <a:gd name="connsiteX8" fmla="*/ 600515 w 612952"/>
                <a:gd name="connsiteY8" fmla="*/ 1636643 h 1677920"/>
                <a:gd name="connsiteX9" fmla="*/ 576848 w 612952"/>
                <a:gd name="connsiteY9" fmla="*/ 1677920 h 1677920"/>
                <a:gd name="connsiteX10" fmla="*/ 0 w 612952"/>
                <a:gd name="connsiteY10" fmla="*/ 842303 h 1677920"/>
                <a:gd name="connsiteX11" fmla="*/ 424342 w 612952"/>
                <a:gd name="connsiteY11" fmla="*/ 2944 h 1677920"/>
                <a:gd name="connsiteX12" fmla="*/ 426312 w 612952"/>
                <a:gd name="connsiteY12"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596205 w 612952"/>
                <a:gd name="connsiteY6" fmla="*/ 1570111 h 1677920"/>
                <a:gd name="connsiteX7" fmla="*/ 600515 w 612952"/>
                <a:gd name="connsiteY7" fmla="*/ 1636643 h 1677920"/>
                <a:gd name="connsiteX8" fmla="*/ 576848 w 612952"/>
                <a:gd name="connsiteY8" fmla="*/ 1677920 h 1677920"/>
                <a:gd name="connsiteX9" fmla="*/ 0 w 612952"/>
                <a:gd name="connsiteY9" fmla="*/ 842303 h 1677920"/>
                <a:gd name="connsiteX10" fmla="*/ 424342 w 612952"/>
                <a:gd name="connsiteY10" fmla="*/ 2944 h 1677920"/>
                <a:gd name="connsiteX11" fmla="*/ 426312 w 612952"/>
                <a:gd name="connsiteY11"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600515 w 612952"/>
                <a:gd name="connsiteY6" fmla="*/ 1636643 h 1677920"/>
                <a:gd name="connsiteX7" fmla="*/ 576848 w 612952"/>
                <a:gd name="connsiteY7" fmla="*/ 1677920 h 1677920"/>
                <a:gd name="connsiteX8" fmla="*/ 0 w 612952"/>
                <a:gd name="connsiteY8" fmla="*/ 842303 h 1677920"/>
                <a:gd name="connsiteX9" fmla="*/ 424342 w 612952"/>
                <a:gd name="connsiteY9" fmla="*/ 2944 h 1677920"/>
                <a:gd name="connsiteX10" fmla="*/ 426312 w 612952"/>
                <a:gd name="connsiteY10"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576848 w 612952"/>
                <a:gd name="connsiteY6" fmla="*/ 1677920 h 1677920"/>
                <a:gd name="connsiteX7" fmla="*/ 0 w 612952"/>
                <a:gd name="connsiteY7" fmla="*/ 842303 h 1677920"/>
                <a:gd name="connsiteX8" fmla="*/ 424342 w 612952"/>
                <a:gd name="connsiteY8" fmla="*/ 2944 h 1677920"/>
                <a:gd name="connsiteX9" fmla="*/ 426312 w 612952"/>
                <a:gd name="connsiteY9"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5605 w 612952"/>
                <a:gd name="connsiteY5" fmla="*/ 1514231 h 1677920"/>
                <a:gd name="connsiteX6" fmla="*/ 596205 w 612952"/>
                <a:gd name="connsiteY6" fmla="*/ 1570111 h 1677920"/>
                <a:gd name="connsiteX7" fmla="*/ 576848 w 612952"/>
                <a:gd name="connsiteY7" fmla="*/ 1677920 h 1677920"/>
                <a:gd name="connsiteX8" fmla="*/ 0 w 612952"/>
                <a:gd name="connsiteY8" fmla="*/ 842303 h 1677920"/>
                <a:gd name="connsiteX9" fmla="*/ 424342 w 612952"/>
                <a:gd name="connsiteY9" fmla="*/ 2944 h 1677920"/>
                <a:gd name="connsiteX10" fmla="*/ 426312 w 612952"/>
                <a:gd name="connsiteY10"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5605 w 612952"/>
                <a:gd name="connsiteY5" fmla="*/ 1514231 h 1677920"/>
                <a:gd name="connsiteX6" fmla="*/ 596205 w 612952"/>
                <a:gd name="connsiteY6" fmla="*/ 1570111 h 1677920"/>
                <a:gd name="connsiteX7" fmla="*/ 570205 w 612952"/>
                <a:gd name="connsiteY7" fmla="*/ 1587891 h 1677920"/>
                <a:gd name="connsiteX8" fmla="*/ 576848 w 612952"/>
                <a:gd name="connsiteY8" fmla="*/ 1677920 h 1677920"/>
                <a:gd name="connsiteX9" fmla="*/ 0 w 612952"/>
                <a:gd name="connsiteY9" fmla="*/ 842303 h 1677920"/>
                <a:gd name="connsiteX10" fmla="*/ 424342 w 612952"/>
                <a:gd name="connsiteY10" fmla="*/ 2944 h 1677920"/>
                <a:gd name="connsiteX11" fmla="*/ 426312 w 612952"/>
                <a:gd name="connsiteY11"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5605 w 612952"/>
                <a:gd name="connsiteY5" fmla="*/ 1514231 h 1677920"/>
                <a:gd name="connsiteX6" fmla="*/ 570205 w 612952"/>
                <a:gd name="connsiteY6" fmla="*/ 1587891 h 1677920"/>
                <a:gd name="connsiteX7" fmla="*/ 576848 w 612952"/>
                <a:gd name="connsiteY7" fmla="*/ 1677920 h 1677920"/>
                <a:gd name="connsiteX8" fmla="*/ 0 w 612952"/>
                <a:gd name="connsiteY8" fmla="*/ 842303 h 1677920"/>
                <a:gd name="connsiteX9" fmla="*/ 424342 w 612952"/>
                <a:gd name="connsiteY9" fmla="*/ 2944 h 1677920"/>
                <a:gd name="connsiteX10" fmla="*/ 426312 w 612952"/>
                <a:gd name="connsiteY10" fmla="*/ 0 h 167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952" h="1677920">
                  <a:moveTo>
                    <a:pt x="426312" y="0"/>
                  </a:moveTo>
                  <a:lnTo>
                    <a:pt x="363357" y="128367"/>
                  </a:lnTo>
                  <a:cubicBezTo>
                    <a:pt x="234299" y="442712"/>
                    <a:pt x="256262" y="802429"/>
                    <a:pt x="429361" y="1101146"/>
                  </a:cubicBezTo>
                  <a:lnTo>
                    <a:pt x="612952" y="1418559"/>
                  </a:lnTo>
                  <a:lnTo>
                    <a:pt x="602625" y="1471010"/>
                  </a:lnTo>
                  <a:cubicBezTo>
                    <a:pt x="599734" y="1486955"/>
                    <a:pt x="601008" y="1494751"/>
                    <a:pt x="595605" y="1514231"/>
                  </a:cubicBezTo>
                  <a:cubicBezTo>
                    <a:pt x="590202" y="1533711"/>
                    <a:pt x="573331" y="1560610"/>
                    <a:pt x="570205" y="1587891"/>
                  </a:cubicBezTo>
                  <a:lnTo>
                    <a:pt x="576848" y="1677920"/>
                  </a:lnTo>
                  <a:lnTo>
                    <a:pt x="0" y="842303"/>
                  </a:lnTo>
                  <a:lnTo>
                    <a:pt x="424342" y="2944"/>
                  </a:lnTo>
                  <a:lnTo>
                    <a:pt x="426312" y="0"/>
                  </a:lnTo>
                  <a:close/>
                </a:path>
              </a:pathLst>
            </a:custGeom>
            <a:solidFill>
              <a:schemeClr val="tx1">
                <a:alpha val="30000"/>
              </a:schemeClr>
            </a:solidFill>
            <a:ln w="12700">
              <a:miter lim="400000"/>
            </a:ln>
          </p:spPr>
          <p:txBody>
            <a:bodyPr wrap="square" lIns="28575" tIns="28575" rIns="28575" bIns="28575" anchor="ctr">
              <a:noAutofit/>
            </a:bodyPr>
            <a:lstStyle/>
            <a:p>
              <a:endParaRPr sz="2250">
                <a:solidFill>
                  <a:srgbClr val="FFFFFF"/>
                </a:solidFill>
              </a:endParaRPr>
            </a:p>
          </p:txBody>
        </p:sp>
        <p:sp>
          <p:nvSpPr>
            <p:cNvPr id="29" name="Freeform: Shape 6">
              <a:extLst>
                <a:ext uri="{FF2B5EF4-FFF2-40B4-BE49-F238E27FC236}">
                  <a16:creationId xmlns:a16="http://schemas.microsoft.com/office/drawing/2014/main" id="{B5025E1A-5DB5-FB30-671F-A70422327E23}"/>
                </a:ext>
              </a:extLst>
            </p:cNvPr>
            <p:cNvSpPr/>
            <p:nvPr/>
          </p:nvSpPr>
          <p:spPr>
            <a:xfrm>
              <a:off x="-9982894" y="2358560"/>
              <a:ext cx="1342392" cy="2280806"/>
            </a:xfrm>
            <a:custGeom>
              <a:avLst/>
              <a:gdLst>
                <a:gd name="connsiteX0" fmla="*/ 703807 w 1789855"/>
                <a:gd name="connsiteY0" fmla="*/ 0 h 3041075"/>
                <a:gd name="connsiteX1" fmla="*/ 705255 w 1789855"/>
                <a:gd name="connsiteY1" fmla="*/ 1104410 h 3041075"/>
                <a:gd name="connsiteX2" fmla="*/ 916506 w 1789855"/>
                <a:gd name="connsiteY2" fmla="*/ 1469645 h 3041075"/>
                <a:gd name="connsiteX3" fmla="*/ 913349 w 1789855"/>
                <a:gd name="connsiteY3" fmla="*/ 1518375 h 3041075"/>
                <a:gd name="connsiteX4" fmla="*/ 1016060 w 1789855"/>
                <a:gd name="connsiteY4" fmla="*/ 1901858 h 3041075"/>
                <a:gd name="connsiteX5" fmla="*/ 1293976 w 1789855"/>
                <a:gd name="connsiteY5" fmla="*/ 2383118 h 3041075"/>
                <a:gd name="connsiteX6" fmla="*/ 1574704 w 1789855"/>
                <a:gd name="connsiteY6" fmla="*/ 2663883 h 3041075"/>
                <a:gd name="connsiteX7" fmla="*/ 1620263 w 1789855"/>
                <a:gd name="connsiteY7" fmla="*/ 2686382 h 3041075"/>
                <a:gd name="connsiteX8" fmla="*/ 1789855 w 1789855"/>
                <a:gd name="connsiteY8" fmla="*/ 2979594 h 3041075"/>
                <a:gd name="connsiteX9" fmla="*/ 760354 w 1789855"/>
                <a:gd name="connsiteY9" fmla="*/ 3041075 h 3041075"/>
                <a:gd name="connsiteX10" fmla="*/ 148648 w 1789855"/>
                <a:gd name="connsiteY10" fmla="*/ 2085998 h 3041075"/>
                <a:gd name="connsiteX11" fmla="*/ 147200 w 1789855"/>
                <a:gd name="connsiteY11" fmla="*/ 967487 h 304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9855" h="3041075">
                  <a:moveTo>
                    <a:pt x="703807" y="0"/>
                  </a:moveTo>
                  <a:cubicBezTo>
                    <a:pt x="507002" y="341955"/>
                    <a:pt x="507428" y="763019"/>
                    <a:pt x="705255" y="1104410"/>
                  </a:cubicBezTo>
                  <a:lnTo>
                    <a:pt x="916506" y="1469645"/>
                  </a:lnTo>
                  <a:lnTo>
                    <a:pt x="913349" y="1518375"/>
                  </a:lnTo>
                  <a:cubicBezTo>
                    <a:pt x="913349" y="1650796"/>
                    <a:pt x="947586" y="1783218"/>
                    <a:pt x="1016060" y="1901858"/>
                  </a:cubicBezTo>
                  <a:lnTo>
                    <a:pt x="1293976" y="2383118"/>
                  </a:lnTo>
                  <a:cubicBezTo>
                    <a:pt x="1362450" y="2501815"/>
                    <a:pt x="1460010" y="2597686"/>
                    <a:pt x="1574704" y="2663883"/>
                  </a:cubicBezTo>
                  <a:lnTo>
                    <a:pt x="1620263" y="2686382"/>
                  </a:lnTo>
                  <a:lnTo>
                    <a:pt x="1789855" y="2979594"/>
                  </a:lnTo>
                  <a:lnTo>
                    <a:pt x="760354" y="3041075"/>
                  </a:lnTo>
                  <a:lnTo>
                    <a:pt x="148648" y="2085998"/>
                  </a:lnTo>
                  <a:cubicBezTo>
                    <a:pt x="-49009" y="1744607"/>
                    <a:pt x="-49606" y="1309442"/>
                    <a:pt x="147200" y="967487"/>
                  </a:cubicBezTo>
                  <a:close/>
                </a:path>
              </a:pathLst>
            </a:custGeom>
            <a:solidFill>
              <a:schemeClr val="accent3"/>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43" name="TextBox 27">
              <a:extLst>
                <a:ext uri="{FF2B5EF4-FFF2-40B4-BE49-F238E27FC236}">
                  <a16:creationId xmlns:a16="http://schemas.microsoft.com/office/drawing/2014/main" id="{4C11E874-93BF-DA6B-C15B-D641A2488C4B}"/>
                </a:ext>
              </a:extLst>
            </p:cNvPr>
            <p:cNvSpPr txBox="1"/>
            <p:nvPr/>
          </p:nvSpPr>
          <p:spPr>
            <a:xfrm>
              <a:off x="-9882059" y="3298719"/>
              <a:ext cx="418704" cy="369332"/>
            </a:xfrm>
            <a:prstGeom prst="rect">
              <a:avLst/>
            </a:prstGeom>
            <a:noFill/>
          </p:spPr>
          <p:txBody>
            <a:bodyPr wrap="none" rtlCol="0" anchor="ctr">
              <a:spAutoFit/>
            </a:bodyPr>
            <a:lstStyle/>
            <a:p>
              <a:pPr algn="ctr"/>
              <a:r>
                <a:rPr lang="en-US" b="1" dirty="0"/>
                <a:t>05</a:t>
              </a:r>
            </a:p>
          </p:txBody>
        </p:sp>
      </p:grpSp>
      <p:grpSp>
        <p:nvGrpSpPr>
          <p:cNvPr id="48" name="Groupe 47">
            <a:extLst>
              <a:ext uri="{FF2B5EF4-FFF2-40B4-BE49-F238E27FC236}">
                <a16:creationId xmlns:a16="http://schemas.microsoft.com/office/drawing/2014/main" id="{5274D8A4-4626-B4B7-D14B-119F848FCE93}"/>
              </a:ext>
            </a:extLst>
          </p:cNvPr>
          <p:cNvGrpSpPr/>
          <p:nvPr/>
        </p:nvGrpSpPr>
        <p:grpSpPr>
          <a:xfrm>
            <a:off x="-2048995" y="-1219255"/>
            <a:ext cx="2018806" cy="1643499"/>
            <a:chOff x="-7344057" y="-1496335"/>
            <a:chExt cx="2018806" cy="1643499"/>
          </a:xfrm>
        </p:grpSpPr>
        <p:sp>
          <p:nvSpPr>
            <p:cNvPr id="27" name="Freeform: Shape 4">
              <a:extLst>
                <a:ext uri="{FF2B5EF4-FFF2-40B4-BE49-F238E27FC236}">
                  <a16:creationId xmlns:a16="http://schemas.microsoft.com/office/drawing/2014/main" id="{1B705D4B-5FE2-62F2-8CDF-5A58AEB2C248}"/>
                </a:ext>
              </a:extLst>
            </p:cNvPr>
            <p:cNvSpPr/>
            <p:nvPr/>
          </p:nvSpPr>
          <p:spPr>
            <a:xfrm>
              <a:off x="-7344057" y="-1496335"/>
              <a:ext cx="2014403" cy="1643499"/>
            </a:xfrm>
            <a:custGeom>
              <a:avLst/>
              <a:gdLst>
                <a:gd name="connsiteX0" fmla="*/ 1519185 w 2635482"/>
                <a:gd name="connsiteY0" fmla="*/ 0 h 2191332"/>
                <a:gd name="connsiteX1" fmla="*/ 1519185 w 2635482"/>
                <a:gd name="connsiteY1" fmla="*/ 102 h 2191332"/>
                <a:gd name="connsiteX2" fmla="*/ 2635482 w 2635482"/>
                <a:gd name="connsiteY2" fmla="*/ 102 h 2191332"/>
                <a:gd name="connsiteX3" fmla="*/ 1679022 w 2635482"/>
                <a:gd name="connsiteY3" fmla="*/ 552297 h 2191332"/>
                <a:gd name="connsiteX4" fmla="*/ 1472817 w 2635482"/>
                <a:gd name="connsiteY4" fmla="*/ 911944 h 2191332"/>
                <a:gd name="connsiteX5" fmla="*/ 1420036 w 2635482"/>
                <a:gd name="connsiteY5" fmla="*/ 938015 h 2191332"/>
                <a:gd name="connsiteX6" fmla="*/ 1139261 w 2635482"/>
                <a:gd name="connsiteY6" fmla="*/ 1218779 h 2191332"/>
                <a:gd name="connsiteX7" fmla="*/ 861345 w 2635482"/>
                <a:gd name="connsiteY7" fmla="*/ 1700040 h 2191332"/>
                <a:gd name="connsiteX8" fmla="*/ 758634 w 2635482"/>
                <a:gd name="connsiteY8" fmla="*/ 2083523 h 2191332"/>
                <a:gd name="connsiteX9" fmla="*/ 758634 w 2635482"/>
                <a:gd name="connsiteY9" fmla="*/ 2083523 h 2191332"/>
                <a:gd name="connsiteX10" fmla="*/ 758634 w 2635482"/>
                <a:gd name="connsiteY10" fmla="*/ 2083523 h 2191332"/>
                <a:gd name="connsiteX11" fmla="*/ 759030 w 2635482"/>
                <a:gd name="connsiteY11" fmla="*/ 2089629 h 2191332"/>
                <a:gd name="connsiteX12" fmla="*/ 762944 w 2635482"/>
                <a:gd name="connsiteY12" fmla="*/ 2150055 h 2191332"/>
                <a:gd name="connsiteX13" fmla="*/ 739277 w 2635482"/>
                <a:gd name="connsiteY13" fmla="*/ 2191332 h 2191332"/>
                <a:gd name="connsiteX14" fmla="*/ 0 w 2635482"/>
                <a:gd name="connsiteY14" fmla="*/ 1527034 h 2191332"/>
                <a:gd name="connsiteX15" fmla="*/ 562846 w 2635482"/>
                <a:gd name="connsiteY15" fmla="*/ 552094 h 2191332"/>
                <a:gd name="connsiteX16" fmla="*/ 1519185 w 2635482"/>
                <a:gd name="connsiteY16" fmla="*/ 0 h 2191332"/>
                <a:gd name="connsiteX0" fmla="*/ 1519185 w 2635482"/>
                <a:gd name="connsiteY0" fmla="*/ 0 h 2191332"/>
                <a:gd name="connsiteX1" fmla="*/ 1519185 w 2635482"/>
                <a:gd name="connsiteY1" fmla="*/ 102 h 2191332"/>
                <a:gd name="connsiteX2" fmla="*/ 2635482 w 2635482"/>
                <a:gd name="connsiteY2" fmla="*/ 102 h 2191332"/>
                <a:gd name="connsiteX3" fmla="*/ 1679022 w 2635482"/>
                <a:gd name="connsiteY3" fmla="*/ 552297 h 2191332"/>
                <a:gd name="connsiteX4" fmla="*/ 1472817 w 2635482"/>
                <a:gd name="connsiteY4" fmla="*/ 911944 h 2191332"/>
                <a:gd name="connsiteX5" fmla="*/ 1420036 w 2635482"/>
                <a:gd name="connsiteY5" fmla="*/ 938015 h 2191332"/>
                <a:gd name="connsiteX6" fmla="*/ 1139261 w 2635482"/>
                <a:gd name="connsiteY6" fmla="*/ 1218779 h 2191332"/>
                <a:gd name="connsiteX7" fmla="*/ 861345 w 2635482"/>
                <a:gd name="connsiteY7" fmla="*/ 1700040 h 2191332"/>
                <a:gd name="connsiteX8" fmla="*/ 758634 w 2635482"/>
                <a:gd name="connsiteY8" fmla="*/ 2083523 h 2191332"/>
                <a:gd name="connsiteX9" fmla="*/ 758634 w 2635482"/>
                <a:gd name="connsiteY9" fmla="*/ 2083523 h 2191332"/>
                <a:gd name="connsiteX10" fmla="*/ 758634 w 2635482"/>
                <a:gd name="connsiteY10" fmla="*/ 2083523 h 2191332"/>
                <a:gd name="connsiteX11" fmla="*/ 759030 w 2635482"/>
                <a:gd name="connsiteY11" fmla="*/ 2089629 h 2191332"/>
                <a:gd name="connsiteX12" fmla="*/ 739277 w 2635482"/>
                <a:gd name="connsiteY12" fmla="*/ 2191332 h 2191332"/>
                <a:gd name="connsiteX13" fmla="*/ 0 w 2635482"/>
                <a:gd name="connsiteY13" fmla="*/ 1527034 h 2191332"/>
                <a:gd name="connsiteX14" fmla="*/ 562846 w 2635482"/>
                <a:gd name="connsiteY14" fmla="*/ 552094 h 2191332"/>
                <a:gd name="connsiteX15" fmla="*/ 1519185 w 2635482"/>
                <a:gd name="connsiteY15" fmla="*/ 0 h 2191332"/>
                <a:gd name="connsiteX0" fmla="*/ 1519185 w 2635482"/>
                <a:gd name="connsiteY0" fmla="*/ 0 h 2191332"/>
                <a:gd name="connsiteX1" fmla="*/ 1519185 w 2635482"/>
                <a:gd name="connsiteY1" fmla="*/ 102 h 2191332"/>
                <a:gd name="connsiteX2" fmla="*/ 2635482 w 2635482"/>
                <a:gd name="connsiteY2" fmla="*/ 102 h 2191332"/>
                <a:gd name="connsiteX3" fmla="*/ 2181942 w 2635482"/>
                <a:gd name="connsiteY3" fmla="*/ 552297 h 2191332"/>
                <a:gd name="connsiteX4" fmla="*/ 1472817 w 2635482"/>
                <a:gd name="connsiteY4" fmla="*/ 911944 h 2191332"/>
                <a:gd name="connsiteX5" fmla="*/ 1420036 w 2635482"/>
                <a:gd name="connsiteY5" fmla="*/ 938015 h 2191332"/>
                <a:gd name="connsiteX6" fmla="*/ 1139261 w 2635482"/>
                <a:gd name="connsiteY6" fmla="*/ 1218779 h 2191332"/>
                <a:gd name="connsiteX7" fmla="*/ 861345 w 2635482"/>
                <a:gd name="connsiteY7" fmla="*/ 1700040 h 2191332"/>
                <a:gd name="connsiteX8" fmla="*/ 758634 w 2635482"/>
                <a:gd name="connsiteY8" fmla="*/ 2083523 h 2191332"/>
                <a:gd name="connsiteX9" fmla="*/ 758634 w 2635482"/>
                <a:gd name="connsiteY9" fmla="*/ 2083523 h 2191332"/>
                <a:gd name="connsiteX10" fmla="*/ 758634 w 2635482"/>
                <a:gd name="connsiteY10" fmla="*/ 2083523 h 2191332"/>
                <a:gd name="connsiteX11" fmla="*/ 759030 w 2635482"/>
                <a:gd name="connsiteY11" fmla="*/ 2089629 h 2191332"/>
                <a:gd name="connsiteX12" fmla="*/ 739277 w 2635482"/>
                <a:gd name="connsiteY12" fmla="*/ 2191332 h 2191332"/>
                <a:gd name="connsiteX13" fmla="*/ 0 w 2635482"/>
                <a:gd name="connsiteY13" fmla="*/ 1527034 h 2191332"/>
                <a:gd name="connsiteX14" fmla="*/ 562846 w 2635482"/>
                <a:gd name="connsiteY14" fmla="*/ 552094 h 2191332"/>
                <a:gd name="connsiteX15" fmla="*/ 1519185 w 2635482"/>
                <a:gd name="connsiteY15" fmla="*/ 0 h 2191332"/>
                <a:gd name="connsiteX0" fmla="*/ 1519185 w 2668417"/>
                <a:gd name="connsiteY0" fmla="*/ 0 h 2191332"/>
                <a:gd name="connsiteX1" fmla="*/ 1519185 w 2668417"/>
                <a:gd name="connsiteY1" fmla="*/ 102 h 2191332"/>
                <a:gd name="connsiteX2" fmla="*/ 2635482 w 2668417"/>
                <a:gd name="connsiteY2" fmla="*/ 102 h 2191332"/>
                <a:gd name="connsiteX3" fmla="*/ 2355693 w 2668417"/>
                <a:gd name="connsiteY3" fmla="*/ 109669 h 2191332"/>
                <a:gd name="connsiteX4" fmla="*/ 2181942 w 2668417"/>
                <a:gd name="connsiteY4" fmla="*/ 552297 h 2191332"/>
                <a:gd name="connsiteX5" fmla="*/ 1472817 w 2668417"/>
                <a:gd name="connsiteY5" fmla="*/ 911944 h 2191332"/>
                <a:gd name="connsiteX6" fmla="*/ 1420036 w 2668417"/>
                <a:gd name="connsiteY6" fmla="*/ 938015 h 2191332"/>
                <a:gd name="connsiteX7" fmla="*/ 1139261 w 2668417"/>
                <a:gd name="connsiteY7" fmla="*/ 1218779 h 2191332"/>
                <a:gd name="connsiteX8" fmla="*/ 861345 w 2668417"/>
                <a:gd name="connsiteY8" fmla="*/ 1700040 h 2191332"/>
                <a:gd name="connsiteX9" fmla="*/ 758634 w 2668417"/>
                <a:gd name="connsiteY9" fmla="*/ 2083523 h 2191332"/>
                <a:gd name="connsiteX10" fmla="*/ 758634 w 2668417"/>
                <a:gd name="connsiteY10" fmla="*/ 2083523 h 2191332"/>
                <a:gd name="connsiteX11" fmla="*/ 758634 w 2668417"/>
                <a:gd name="connsiteY11" fmla="*/ 2083523 h 2191332"/>
                <a:gd name="connsiteX12" fmla="*/ 759030 w 2668417"/>
                <a:gd name="connsiteY12" fmla="*/ 2089629 h 2191332"/>
                <a:gd name="connsiteX13" fmla="*/ 739277 w 2668417"/>
                <a:gd name="connsiteY13" fmla="*/ 2191332 h 2191332"/>
                <a:gd name="connsiteX14" fmla="*/ 0 w 2668417"/>
                <a:gd name="connsiteY14" fmla="*/ 1527034 h 2191332"/>
                <a:gd name="connsiteX15" fmla="*/ 562846 w 2668417"/>
                <a:gd name="connsiteY15" fmla="*/ 552094 h 2191332"/>
                <a:gd name="connsiteX16" fmla="*/ 1519185 w 2668417"/>
                <a:gd name="connsiteY16" fmla="*/ 0 h 2191332"/>
                <a:gd name="connsiteX0" fmla="*/ 1519185 w 2685870"/>
                <a:gd name="connsiteY0" fmla="*/ 0 h 2191332"/>
                <a:gd name="connsiteX1" fmla="*/ 1519185 w 2685870"/>
                <a:gd name="connsiteY1" fmla="*/ 102 h 2191332"/>
                <a:gd name="connsiteX2" fmla="*/ 2635482 w 2685870"/>
                <a:gd name="connsiteY2" fmla="*/ 102 h 2191332"/>
                <a:gd name="connsiteX3" fmla="*/ 2513173 w 2685870"/>
                <a:gd name="connsiteY3" fmla="*/ 256989 h 2191332"/>
                <a:gd name="connsiteX4" fmla="*/ 2181942 w 2685870"/>
                <a:gd name="connsiteY4" fmla="*/ 552297 h 2191332"/>
                <a:gd name="connsiteX5" fmla="*/ 1472817 w 2685870"/>
                <a:gd name="connsiteY5" fmla="*/ 911944 h 2191332"/>
                <a:gd name="connsiteX6" fmla="*/ 1420036 w 2685870"/>
                <a:gd name="connsiteY6" fmla="*/ 938015 h 2191332"/>
                <a:gd name="connsiteX7" fmla="*/ 1139261 w 2685870"/>
                <a:gd name="connsiteY7" fmla="*/ 1218779 h 2191332"/>
                <a:gd name="connsiteX8" fmla="*/ 861345 w 2685870"/>
                <a:gd name="connsiteY8" fmla="*/ 1700040 h 2191332"/>
                <a:gd name="connsiteX9" fmla="*/ 758634 w 2685870"/>
                <a:gd name="connsiteY9" fmla="*/ 2083523 h 2191332"/>
                <a:gd name="connsiteX10" fmla="*/ 758634 w 2685870"/>
                <a:gd name="connsiteY10" fmla="*/ 2083523 h 2191332"/>
                <a:gd name="connsiteX11" fmla="*/ 758634 w 2685870"/>
                <a:gd name="connsiteY11" fmla="*/ 2083523 h 2191332"/>
                <a:gd name="connsiteX12" fmla="*/ 759030 w 2685870"/>
                <a:gd name="connsiteY12" fmla="*/ 2089629 h 2191332"/>
                <a:gd name="connsiteX13" fmla="*/ 739277 w 2685870"/>
                <a:gd name="connsiteY13" fmla="*/ 2191332 h 2191332"/>
                <a:gd name="connsiteX14" fmla="*/ 0 w 2685870"/>
                <a:gd name="connsiteY14" fmla="*/ 1527034 h 2191332"/>
                <a:gd name="connsiteX15" fmla="*/ 562846 w 2685870"/>
                <a:gd name="connsiteY15" fmla="*/ 552094 h 2191332"/>
                <a:gd name="connsiteX16" fmla="*/ 1519185 w 2685870"/>
                <a:gd name="connsiteY16" fmla="*/ 0 h 219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5870" h="2191332">
                  <a:moveTo>
                    <a:pt x="1519185" y="0"/>
                  </a:moveTo>
                  <a:lnTo>
                    <a:pt x="1519185" y="102"/>
                  </a:lnTo>
                  <a:lnTo>
                    <a:pt x="2635482" y="102"/>
                  </a:lnTo>
                  <a:cubicBezTo>
                    <a:pt x="2774900" y="18363"/>
                    <a:pt x="2588763" y="164957"/>
                    <a:pt x="2513173" y="256989"/>
                  </a:cubicBezTo>
                  <a:cubicBezTo>
                    <a:pt x="2437583" y="349021"/>
                    <a:pt x="2329088" y="418585"/>
                    <a:pt x="2181942" y="552297"/>
                  </a:cubicBezTo>
                  <a:lnTo>
                    <a:pt x="1472817" y="911944"/>
                  </a:lnTo>
                  <a:lnTo>
                    <a:pt x="1420036" y="938015"/>
                  </a:lnTo>
                  <a:cubicBezTo>
                    <a:pt x="1305358" y="1004211"/>
                    <a:pt x="1207798" y="1100082"/>
                    <a:pt x="1139261" y="1218779"/>
                  </a:cubicBezTo>
                  <a:lnTo>
                    <a:pt x="861345" y="1700040"/>
                  </a:lnTo>
                  <a:cubicBezTo>
                    <a:pt x="792871" y="1818679"/>
                    <a:pt x="758634" y="1951101"/>
                    <a:pt x="758634" y="2083523"/>
                  </a:cubicBezTo>
                  <a:lnTo>
                    <a:pt x="758634" y="2083523"/>
                  </a:lnTo>
                  <a:lnTo>
                    <a:pt x="758634" y="2083523"/>
                  </a:lnTo>
                  <a:lnTo>
                    <a:pt x="759030" y="2089629"/>
                  </a:lnTo>
                  <a:lnTo>
                    <a:pt x="739277" y="2191332"/>
                  </a:lnTo>
                  <a:lnTo>
                    <a:pt x="0" y="1527034"/>
                  </a:lnTo>
                  <a:lnTo>
                    <a:pt x="562846" y="552094"/>
                  </a:lnTo>
                  <a:cubicBezTo>
                    <a:pt x="760142" y="210409"/>
                    <a:pt x="1124595" y="0"/>
                    <a:pt x="1519185" y="0"/>
                  </a:cubicBezTo>
                  <a:close/>
                </a:path>
              </a:pathLst>
            </a:custGeom>
            <a:solidFill>
              <a:srgbClr val="CEBA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sz="1350"/>
            </a:p>
          </p:txBody>
        </p:sp>
        <p:sp>
          <p:nvSpPr>
            <p:cNvPr id="38" name="Freeform: Shape 17">
              <a:extLst>
                <a:ext uri="{FF2B5EF4-FFF2-40B4-BE49-F238E27FC236}">
                  <a16:creationId xmlns:a16="http://schemas.microsoft.com/office/drawing/2014/main" id="{65204F4C-2D8E-2ADA-DE7D-62B00A4DA1CD}"/>
                </a:ext>
              </a:extLst>
            </p:cNvPr>
            <p:cNvSpPr/>
            <p:nvPr/>
          </p:nvSpPr>
          <p:spPr>
            <a:xfrm>
              <a:off x="-6239443" y="-1496258"/>
              <a:ext cx="914192" cy="683881"/>
            </a:xfrm>
            <a:custGeom>
              <a:avLst/>
              <a:gdLst>
                <a:gd name="connsiteX0" fmla="*/ 1162657 w 1218922"/>
                <a:gd name="connsiteY0" fmla="*/ 0 h 911841"/>
                <a:gd name="connsiteX1" fmla="*/ 1213386 w 1218922"/>
                <a:gd name="connsiteY1" fmla="*/ 0 h 911841"/>
                <a:gd name="connsiteX2" fmla="*/ 1218922 w 1218922"/>
                <a:gd name="connsiteY2" fmla="*/ 361 h 911841"/>
                <a:gd name="connsiteX3" fmla="*/ 1078074 w 1218922"/>
                <a:gd name="connsiteY3" fmla="*/ 9708 h 911841"/>
                <a:gd name="connsiteX4" fmla="*/ 267910 w 1218922"/>
                <a:gd name="connsiteY4" fmla="*/ 552195 h 911841"/>
                <a:gd name="connsiteX5" fmla="*/ 80666 w 1218922"/>
                <a:gd name="connsiteY5" fmla="*/ 878771 h 911841"/>
                <a:gd name="connsiteX6" fmla="*/ 36250 w 1218922"/>
                <a:gd name="connsiteY6" fmla="*/ 893935 h 911841"/>
                <a:gd name="connsiteX7" fmla="*/ 0 w 1218922"/>
                <a:gd name="connsiteY7" fmla="*/ 911841 h 911841"/>
                <a:gd name="connsiteX8" fmla="*/ 206204 w 1218922"/>
                <a:gd name="connsiteY8" fmla="*/ 552195 h 911841"/>
                <a:gd name="connsiteX9" fmla="*/ 1016368 w 1218922"/>
                <a:gd name="connsiteY9" fmla="*/ 9708 h 91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922" h="911841">
                  <a:moveTo>
                    <a:pt x="1162657" y="0"/>
                  </a:moveTo>
                  <a:lnTo>
                    <a:pt x="1213386" y="0"/>
                  </a:lnTo>
                  <a:lnTo>
                    <a:pt x="1218922" y="361"/>
                  </a:lnTo>
                  <a:lnTo>
                    <a:pt x="1078074" y="9708"/>
                  </a:lnTo>
                  <a:cubicBezTo>
                    <a:pt x="741250" y="54654"/>
                    <a:pt x="440543" y="253131"/>
                    <a:pt x="267910" y="552195"/>
                  </a:cubicBezTo>
                  <a:lnTo>
                    <a:pt x="80666" y="878771"/>
                  </a:lnTo>
                  <a:lnTo>
                    <a:pt x="36250" y="893935"/>
                  </a:lnTo>
                  <a:lnTo>
                    <a:pt x="0" y="911841"/>
                  </a:lnTo>
                  <a:lnTo>
                    <a:pt x="206204" y="552195"/>
                  </a:lnTo>
                  <a:cubicBezTo>
                    <a:pt x="378837" y="253131"/>
                    <a:pt x="679544" y="54654"/>
                    <a:pt x="1016368" y="9708"/>
                  </a:cubicBezTo>
                  <a:close/>
                </a:path>
              </a:pathLst>
            </a:custGeom>
            <a:solidFill>
              <a:schemeClr val="tx1">
                <a:alpha val="30000"/>
              </a:schemeClr>
            </a:solidFill>
            <a:ln w="12700">
              <a:miter lim="400000"/>
            </a:ln>
          </p:spPr>
          <p:txBody>
            <a:bodyPr wrap="square" lIns="28575" tIns="28575" rIns="28575" bIns="28575" anchor="ctr">
              <a:noAutofit/>
            </a:bodyPr>
            <a:lstStyle/>
            <a:p>
              <a:endParaRPr sz="2250">
                <a:solidFill>
                  <a:srgbClr val="FFFFFF"/>
                </a:solidFill>
              </a:endParaRPr>
            </a:p>
          </p:txBody>
        </p:sp>
        <p:sp>
          <p:nvSpPr>
            <p:cNvPr id="44" name="TextBox 40">
              <a:extLst>
                <a:ext uri="{FF2B5EF4-FFF2-40B4-BE49-F238E27FC236}">
                  <a16:creationId xmlns:a16="http://schemas.microsoft.com/office/drawing/2014/main" id="{EFB8C15B-922C-0560-4687-B236572477CB}"/>
                </a:ext>
              </a:extLst>
            </p:cNvPr>
            <p:cNvSpPr txBox="1"/>
            <p:nvPr/>
          </p:nvSpPr>
          <p:spPr>
            <a:xfrm>
              <a:off x="-6690789" y="-1277360"/>
              <a:ext cx="418704" cy="369332"/>
            </a:xfrm>
            <a:prstGeom prst="rect">
              <a:avLst/>
            </a:prstGeom>
            <a:noFill/>
          </p:spPr>
          <p:txBody>
            <a:bodyPr wrap="none" rtlCol="0" anchor="ctr">
              <a:spAutoFit/>
            </a:bodyPr>
            <a:lstStyle/>
            <a:p>
              <a:pPr algn="ctr"/>
              <a:r>
                <a:rPr lang="en-US" b="1" dirty="0"/>
                <a:t>06</a:t>
              </a:r>
            </a:p>
          </p:txBody>
        </p:sp>
      </p:grpSp>
      <p:sp>
        <p:nvSpPr>
          <p:cNvPr id="51" name="Espace réservé de la date 50">
            <a:extLst>
              <a:ext uri="{FF2B5EF4-FFF2-40B4-BE49-F238E27FC236}">
                <a16:creationId xmlns:a16="http://schemas.microsoft.com/office/drawing/2014/main" id="{4103B18B-4047-80D6-AFFB-CC2A0B6058B9}"/>
              </a:ext>
            </a:extLst>
          </p:cNvPr>
          <p:cNvSpPr>
            <a:spLocks noGrp="1"/>
          </p:cNvSpPr>
          <p:nvPr>
            <p:ph type="dt" sz="half" idx="10"/>
          </p:nvPr>
        </p:nvSpPr>
        <p:spPr/>
        <p:txBody>
          <a:bodyPr/>
          <a:lstStyle/>
          <a:p>
            <a:fld id="{7873FDEE-7DBA-4CBB-91F6-41DFEB359297}" type="datetime1">
              <a:rPr lang="fr-FR" smtClean="0"/>
              <a:t>21/09/2025</a:t>
            </a:fld>
            <a:endParaRPr lang="fr-FR"/>
          </a:p>
        </p:txBody>
      </p:sp>
      <p:sp>
        <p:nvSpPr>
          <p:cNvPr id="52" name="Espace réservé du numéro de diapositive 51">
            <a:extLst>
              <a:ext uri="{FF2B5EF4-FFF2-40B4-BE49-F238E27FC236}">
                <a16:creationId xmlns:a16="http://schemas.microsoft.com/office/drawing/2014/main" id="{AE4D1598-11A5-1F0A-E3EC-7575EE6AE38D}"/>
              </a:ext>
            </a:extLst>
          </p:cNvPr>
          <p:cNvSpPr>
            <a:spLocks noGrp="1"/>
          </p:cNvSpPr>
          <p:nvPr>
            <p:ph type="sldNum" sz="quarter" idx="12"/>
          </p:nvPr>
        </p:nvSpPr>
        <p:spPr/>
        <p:txBody>
          <a:bodyPr/>
          <a:lstStyle/>
          <a:p>
            <a:fld id="{3E05EBAD-7B83-4383-97F4-64934D8FBE83}" type="slidenum">
              <a:rPr lang="fr-FR" smtClean="0"/>
              <a:t>4</a:t>
            </a:fld>
            <a:endParaRPr lang="fr-FR"/>
          </a:p>
        </p:txBody>
      </p:sp>
    </p:spTree>
    <p:extLst>
      <p:ext uri="{BB962C8B-B14F-4D97-AF65-F5344CB8AC3E}">
        <p14:creationId xmlns:p14="http://schemas.microsoft.com/office/powerpoint/2010/main" val="1004112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11E3747-DA4F-D03C-5D04-F49EBF5D6A5F}"/>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9" name="Freeform: Shape 5">
            <a:extLst>
              <a:ext uri="{FF2B5EF4-FFF2-40B4-BE49-F238E27FC236}">
                <a16:creationId xmlns:a16="http://schemas.microsoft.com/office/drawing/2014/main" id="{B722F789-E01B-F317-3EAB-0725E8BA46D8}"/>
              </a:ext>
            </a:extLst>
          </p:cNvPr>
          <p:cNvSpPr/>
          <p:nvPr/>
        </p:nvSpPr>
        <p:spPr>
          <a:xfrm>
            <a:off x="4656764" y="2507327"/>
            <a:ext cx="459714" cy="1258440"/>
          </a:xfrm>
          <a:custGeom>
            <a:avLst/>
            <a:gdLst>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596205 w 612952"/>
              <a:gd name="connsiteY6" fmla="*/ 1570111 h 1677920"/>
              <a:gd name="connsiteX7" fmla="*/ 596205 w 612952"/>
              <a:gd name="connsiteY7" fmla="*/ 1570111 h 1677920"/>
              <a:gd name="connsiteX8" fmla="*/ 596596 w 612952"/>
              <a:gd name="connsiteY8" fmla="*/ 1576148 h 1677920"/>
              <a:gd name="connsiteX9" fmla="*/ 597553 w 612952"/>
              <a:gd name="connsiteY9" fmla="*/ 1590909 h 1677920"/>
              <a:gd name="connsiteX10" fmla="*/ 600515 w 612952"/>
              <a:gd name="connsiteY10" fmla="*/ 1636643 h 1677920"/>
              <a:gd name="connsiteX11" fmla="*/ 576848 w 612952"/>
              <a:gd name="connsiteY11" fmla="*/ 1677920 h 1677920"/>
              <a:gd name="connsiteX12" fmla="*/ 0 w 612952"/>
              <a:gd name="connsiteY12" fmla="*/ 842303 h 1677920"/>
              <a:gd name="connsiteX13" fmla="*/ 424342 w 612952"/>
              <a:gd name="connsiteY13" fmla="*/ 2944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596205 w 612952"/>
              <a:gd name="connsiteY6" fmla="*/ 1570111 h 1677920"/>
              <a:gd name="connsiteX7" fmla="*/ 596205 w 612952"/>
              <a:gd name="connsiteY7" fmla="*/ 1570111 h 1677920"/>
              <a:gd name="connsiteX8" fmla="*/ 596596 w 612952"/>
              <a:gd name="connsiteY8" fmla="*/ 1576148 h 1677920"/>
              <a:gd name="connsiteX9" fmla="*/ 600515 w 612952"/>
              <a:gd name="connsiteY9" fmla="*/ 1636643 h 1677920"/>
              <a:gd name="connsiteX10" fmla="*/ 576848 w 612952"/>
              <a:gd name="connsiteY10" fmla="*/ 1677920 h 1677920"/>
              <a:gd name="connsiteX11" fmla="*/ 0 w 612952"/>
              <a:gd name="connsiteY11" fmla="*/ 842303 h 1677920"/>
              <a:gd name="connsiteX12" fmla="*/ 424342 w 612952"/>
              <a:gd name="connsiteY12" fmla="*/ 2944 h 1677920"/>
              <a:gd name="connsiteX13" fmla="*/ 426312 w 612952"/>
              <a:gd name="connsiteY13"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596205 w 612952"/>
              <a:gd name="connsiteY6" fmla="*/ 1570111 h 1677920"/>
              <a:gd name="connsiteX7" fmla="*/ 596596 w 612952"/>
              <a:gd name="connsiteY7" fmla="*/ 1576148 h 1677920"/>
              <a:gd name="connsiteX8" fmla="*/ 600515 w 612952"/>
              <a:gd name="connsiteY8" fmla="*/ 1636643 h 1677920"/>
              <a:gd name="connsiteX9" fmla="*/ 576848 w 612952"/>
              <a:gd name="connsiteY9" fmla="*/ 1677920 h 1677920"/>
              <a:gd name="connsiteX10" fmla="*/ 0 w 612952"/>
              <a:gd name="connsiteY10" fmla="*/ 842303 h 1677920"/>
              <a:gd name="connsiteX11" fmla="*/ 424342 w 612952"/>
              <a:gd name="connsiteY11" fmla="*/ 2944 h 1677920"/>
              <a:gd name="connsiteX12" fmla="*/ 426312 w 612952"/>
              <a:gd name="connsiteY12"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596205 w 612952"/>
              <a:gd name="connsiteY6" fmla="*/ 1570111 h 1677920"/>
              <a:gd name="connsiteX7" fmla="*/ 600515 w 612952"/>
              <a:gd name="connsiteY7" fmla="*/ 1636643 h 1677920"/>
              <a:gd name="connsiteX8" fmla="*/ 576848 w 612952"/>
              <a:gd name="connsiteY8" fmla="*/ 1677920 h 1677920"/>
              <a:gd name="connsiteX9" fmla="*/ 0 w 612952"/>
              <a:gd name="connsiteY9" fmla="*/ 842303 h 1677920"/>
              <a:gd name="connsiteX10" fmla="*/ 424342 w 612952"/>
              <a:gd name="connsiteY10" fmla="*/ 2944 h 1677920"/>
              <a:gd name="connsiteX11" fmla="*/ 426312 w 612952"/>
              <a:gd name="connsiteY11"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600515 w 612952"/>
              <a:gd name="connsiteY6" fmla="*/ 1636643 h 1677920"/>
              <a:gd name="connsiteX7" fmla="*/ 576848 w 612952"/>
              <a:gd name="connsiteY7" fmla="*/ 1677920 h 1677920"/>
              <a:gd name="connsiteX8" fmla="*/ 0 w 612952"/>
              <a:gd name="connsiteY8" fmla="*/ 842303 h 1677920"/>
              <a:gd name="connsiteX9" fmla="*/ 424342 w 612952"/>
              <a:gd name="connsiteY9" fmla="*/ 2944 h 1677920"/>
              <a:gd name="connsiteX10" fmla="*/ 426312 w 612952"/>
              <a:gd name="connsiteY10"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6205 w 612952"/>
              <a:gd name="connsiteY5" fmla="*/ 1570111 h 1677920"/>
              <a:gd name="connsiteX6" fmla="*/ 576848 w 612952"/>
              <a:gd name="connsiteY6" fmla="*/ 1677920 h 1677920"/>
              <a:gd name="connsiteX7" fmla="*/ 0 w 612952"/>
              <a:gd name="connsiteY7" fmla="*/ 842303 h 1677920"/>
              <a:gd name="connsiteX8" fmla="*/ 424342 w 612952"/>
              <a:gd name="connsiteY8" fmla="*/ 2944 h 1677920"/>
              <a:gd name="connsiteX9" fmla="*/ 426312 w 612952"/>
              <a:gd name="connsiteY9"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5605 w 612952"/>
              <a:gd name="connsiteY5" fmla="*/ 1514231 h 1677920"/>
              <a:gd name="connsiteX6" fmla="*/ 596205 w 612952"/>
              <a:gd name="connsiteY6" fmla="*/ 1570111 h 1677920"/>
              <a:gd name="connsiteX7" fmla="*/ 576848 w 612952"/>
              <a:gd name="connsiteY7" fmla="*/ 1677920 h 1677920"/>
              <a:gd name="connsiteX8" fmla="*/ 0 w 612952"/>
              <a:gd name="connsiteY8" fmla="*/ 842303 h 1677920"/>
              <a:gd name="connsiteX9" fmla="*/ 424342 w 612952"/>
              <a:gd name="connsiteY9" fmla="*/ 2944 h 1677920"/>
              <a:gd name="connsiteX10" fmla="*/ 426312 w 612952"/>
              <a:gd name="connsiteY10"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5605 w 612952"/>
              <a:gd name="connsiteY5" fmla="*/ 1514231 h 1677920"/>
              <a:gd name="connsiteX6" fmla="*/ 596205 w 612952"/>
              <a:gd name="connsiteY6" fmla="*/ 1570111 h 1677920"/>
              <a:gd name="connsiteX7" fmla="*/ 570205 w 612952"/>
              <a:gd name="connsiteY7" fmla="*/ 1587891 h 1677920"/>
              <a:gd name="connsiteX8" fmla="*/ 576848 w 612952"/>
              <a:gd name="connsiteY8" fmla="*/ 1677920 h 1677920"/>
              <a:gd name="connsiteX9" fmla="*/ 0 w 612952"/>
              <a:gd name="connsiteY9" fmla="*/ 842303 h 1677920"/>
              <a:gd name="connsiteX10" fmla="*/ 424342 w 612952"/>
              <a:gd name="connsiteY10" fmla="*/ 2944 h 1677920"/>
              <a:gd name="connsiteX11" fmla="*/ 426312 w 612952"/>
              <a:gd name="connsiteY11" fmla="*/ 0 h 1677920"/>
              <a:gd name="connsiteX0" fmla="*/ 426312 w 612952"/>
              <a:gd name="connsiteY0" fmla="*/ 0 h 1677920"/>
              <a:gd name="connsiteX1" fmla="*/ 363357 w 612952"/>
              <a:gd name="connsiteY1" fmla="*/ 128367 h 1677920"/>
              <a:gd name="connsiteX2" fmla="*/ 429361 w 612952"/>
              <a:gd name="connsiteY2" fmla="*/ 1101146 h 1677920"/>
              <a:gd name="connsiteX3" fmla="*/ 612952 w 612952"/>
              <a:gd name="connsiteY3" fmla="*/ 1418559 h 1677920"/>
              <a:gd name="connsiteX4" fmla="*/ 602625 w 612952"/>
              <a:gd name="connsiteY4" fmla="*/ 1471010 h 1677920"/>
              <a:gd name="connsiteX5" fmla="*/ 595605 w 612952"/>
              <a:gd name="connsiteY5" fmla="*/ 1514231 h 1677920"/>
              <a:gd name="connsiteX6" fmla="*/ 570205 w 612952"/>
              <a:gd name="connsiteY6" fmla="*/ 1587891 h 1677920"/>
              <a:gd name="connsiteX7" fmla="*/ 576848 w 612952"/>
              <a:gd name="connsiteY7" fmla="*/ 1677920 h 1677920"/>
              <a:gd name="connsiteX8" fmla="*/ 0 w 612952"/>
              <a:gd name="connsiteY8" fmla="*/ 842303 h 1677920"/>
              <a:gd name="connsiteX9" fmla="*/ 424342 w 612952"/>
              <a:gd name="connsiteY9" fmla="*/ 2944 h 1677920"/>
              <a:gd name="connsiteX10" fmla="*/ 426312 w 612952"/>
              <a:gd name="connsiteY10" fmla="*/ 0 h 167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2952" h="1677920">
                <a:moveTo>
                  <a:pt x="426312" y="0"/>
                </a:moveTo>
                <a:lnTo>
                  <a:pt x="363357" y="128367"/>
                </a:lnTo>
                <a:cubicBezTo>
                  <a:pt x="234299" y="442712"/>
                  <a:pt x="256262" y="802429"/>
                  <a:pt x="429361" y="1101146"/>
                </a:cubicBezTo>
                <a:lnTo>
                  <a:pt x="612952" y="1418559"/>
                </a:lnTo>
                <a:lnTo>
                  <a:pt x="602625" y="1471010"/>
                </a:lnTo>
                <a:cubicBezTo>
                  <a:pt x="599734" y="1486955"/>
                  <a:pt x="601008" y="1494751"/>
                  <a:pt x="595605" y="1514231"/>
                </a:cubicBezTo>
                <a:cubicBezTo>
                  <a:pt x="590202" y="1533711"/>
                  <a:pt x="573331" y="1560610"/>
                  <a:pt x="570205" y="1587891"/>
                </a:cubicBezTo>
                <a:lnTo>
                  <a:pt x="576848" y="1677920"/>
                </a:lnTo>
                <a:lnTo>
                  <a:pt x="0" y="842303"/>
                </a:lnTo>
                <a:lnTo>
                  <a:pt x="424342" y="2944"/>
                </a:lnTo>
                <a:lnTo>
                  <a:pt x="426312" y="0"/>
                </a:lnTo>
                <a:close/>
              </a:path>
            </a:pathLst>
          </a:custGeom>
          <a:solidFill>
            <a:schemeClr val="tx1">
              <a:alpha val="30000"/>
            </a:schemeClr>
          </a:solidFill>
          <a:ln w="12700">
            <a:miter lim="400000"/>
          </a:ln>
        </p:spPr>
        <p:txBody>
          <a:bodyPr wrap="square" lIns="28575" tIns="28575" rIns="28575" bIns="28575" anchor="ctr">
            <a:noAutofit/>
          </a:bodyPr>
          <a:lstStyle/>
          <a:p>
            <a:endParaRPr sz="2250">
              <a:solidFill>
                <a:srgbClr val="FFFFFF"/>
              </a:solidFill>
            </a:endParaRPr>
          </a:p>
        </p:txBody>
      </p:sp>
      <p:grpSp>
        <p:nvGrpSpPr>
          <p:cNvPr id="21" name="Groupe 20">
            <a:extLst>
              <a:ext uri="{FF2B5EF4-FFF2-40B4-BE49-F238E27FC236}">
                <a16:creationId xmlns:a16="http://schemas.microsoft.com/office/drawing/2014/main" id="{252D56A2-91F0-4BDD-211F-4A01F1EFD7E8}"/>
              </a:ext>
            </a:extLst>
          </p:cNvPr>
          <p:cNvGrpSpPr/>
          <p:nvPr/>
        </p:nvGrpSpPr>
        <p:grpSpPr>
          <a:xfrm>
            <a:off x="4534942" y="2122268"/>
            <a:ext cx="2018806" cy="1643499"/>
            <a:chOff x="4534942" y="2122268"/>
            <a:chExt cx="2018806" cy="1643499"/>
          </a:xfrm>
        </p:grpSpPr>
        <p:sp>
          <p:nvSpPr>
            <p:cNvPr id="48" name="Freeform: Shape 4">
              <a:extLst>
                <a:ext uri="{FF2B5EF4-FFF2-40B4-BE49-F238E27FC236}">
                  <a16:creationId xmlns:a16="http://schemas.microsoft.com/office/drawing/2014/main" id="{279F5074-9DE7-AE62-1862-25553A14FCF0}"/>
                </a:ext>
              </a:extLst>
            </p:cNvPr>
            <p:cNvSpPr/>
            <p:nvPr/>
          </p:nvSpPr>
          <p:spPr>
            <a:xfrm>
              <a:off x="4534942" y="2122268"/>
              <a:ext cx="2014403" cy="1643499"/>
            </a:xfrm>
            <a:custGeom>
              <a:avLst/>
              <a:gdLst>
                <a:gd name="connsiteX0" fmla="*/ 1519185 w 2635482"/>
                <a:gd name="connsiteY0" fmla="*/ 0 h 2191332"/>
                <a:gd name="connsiteX1" fmla="*/ 1519185 w 2635482"/>
                <a:gd name="connsiteY1" fmla="*/ 102 h 2191332"/>
                <a:gd name="connsiteX2" fmla="*/ 2635482 w 2635482"/>
                <a:gd name="connsiteY2" fmla="*/ 102 h 2191332"/>
                <a:gd name="connsiteX3" fmla="*/ 1679022 w 2635482"/>
                <a:gd name="connsiteY3" fmla="*/ 552297 h 2191332"/>
                <a:gd name="connsiteX4" fmla="*/ 1472817 w 2635482"/>
                <a:gd name="connsiteY4" fmla="*/ 911944 h 2191332"/>
                <a:gd name="connsiteX5" fmla="*/ 1420036 w 2635482"/>
                <a:gd name="connsiteY5" fmla="*/ 938015 h 2191332"/>
                <a:gd name="connsiteX6" fmla="*/ 1139261 w 2635482"/>
                <a:gd name="connsiteY6" fmla="*/ 1218779 h 2191332"/>
                <a:gd name="connsiteX7" fmla="*/ 861345 w 2635482"/>
                <a:gd name="connsiteY7" fmla="*/ 1700040 h 2191332"/>
                <a:gd name="connsiteX8" fmla="*/ 758634 w 2635482"/>
                <a:gd name="connsiteY8" fmla="*/ 2083523 h 2191332"/>
                <a:gd name="connsiteX9" fmla="*/ 758634 w 2635482"/>
                <a:gd name="connsiteY9" fmla="*/ 2083523 h 2191332"/>
                <a:gd name="connsiteX10" fmla="*/ 758634 w 2635482"/>
                <a:gd name="connsiteY10" fmla="*/ 2083523 h 2191332"/>
                <a:gd name="connsiteX11" fmla="*/ 759030 w 2635482"/>
                <a:gd name="connsiteY11" fmla="*/ 2089629 h 2191332"/>
                <a:gd name="connsiteX12" fmla="*/ 762944 w 2635482"/>
                <a:gd name="connsiteY12" fmla="*/ 2150055 h 2191332"/>
                <a:gd name="connsiteX13" fmla="*/ 739277 w 2635482"/>
                <a:gd name="connsiteY13" fmla="*/ 2191332 h 2191332"/>
                <a:gd name="connsiteX14" fmla="*/ 0 w 2635482"/>
                <a:gd name="connsiteY14" fmla="*/ 1527034 h 2191332"/>
                <a:gd name="connsiteX15" fmla="*/ 562846 w 2635482"/>
                <a:gd name="connsiteY15" fmla="*/ 552094 h 2191332"/>
                <a:gd name="connsiteX16" fmla="*/ 1519185 w 2635482"/>
                <a:gd name="connsiteY16" fmla="*/ 0 h 2191332"/>
                <a:gd name="connsiteX0" fmla="*/ 1519185 w 2635482"/>
                <a:gd name="connsiteY0" fmla="*/ 0 h 2191332"/>
                <a:gd name="connsiteX1" fmla="*/ 1519185 w 2635482"/>
                <a:gd name="connsiteY1" fmla="*/ 102 h 2191332"/>
                <a:gd name="connsiteX2" fmla="*/ 2635482 w 2635482"/>
                <a:gd name="connsiteY2" fmla="*/ 102 h 2191332"/>
                <a:gd name="connsiteX3" fmla="*/ 1679022 w 2635482"/>
                <a:gd name="connsiteY3" fmla="*/ 552297 h 2191332"/>
                <a:gd name="connsiteX4" fmla="*/ 1472817 w 2635482"/>
                <a:gd name="connsiteY4" fmla="*/ 911944 h 2191332"/>
                <a:gd name="connsiteX5" fmla="*/ 1420036 w 2635482"/>
                <a:gd name="connsiteY5" fmla="*/ 938015 h 2191332"/>
                <a:gd name="connsiteX6" fmla="*/ 1139261 w 2635482"/>
                <a:gd name="connsiteY6" fmla="*/ 1218779 h 2191332"/>
                <a:gd name="connsiteX7" fmla="*/ 861345 w 2635482"/>
                <a:gd name="connsiteY7" fmla="*/ 1700040 h 2191332"/>
                <a:gd name="connsiteX8" fmla="*/ 758634 w 2635482"/>
                <a:gd name="connsiteY8" fmla="*/ 2083523 h 2191332"/>
                <a:gd name="connsiteX9" fmla="*/ 758634 w 2635482"/>
                <a:gd name="connsiteY9" fmla="*/ 2083523 h 2191332"/>
                <a:gd name="connsiteX10" fmla="*/ 758634 w 2635482"/>
                <a:gd name="connsiteY10" fmla="*/ 2083523 h 2191332"/>
                <a:gd name="connsiteX11" fmla="*/ 759030 w 2635482"/>
                <a:gd name="connsiteY11" fmla="*/ 2089629 h 2191332"/>
                <a:gd name="connsiteX12" fmla="*/ 739277 w 2635482"/>
                <a:gd name="connsiteY12" fmla="*/ 2191332 h 2191332"/>
                <a:gd name="connsiteX13" fmla="*/ 0 w 2635482"/>
                <a:gd name="connsiteY13" fmla="*/ 1527034 h 2191332"/>
                <a:gd name="connsiteX14" fmla="*/ 562846 w 2635482"/>
                <a:gd name="connsiteY14" fmla="*/ 552094 h 2191332"/>
                <a:gd name="connsiteX15" fmla="*/ 1519185 w 2635482"/>
                <a:gd name="connsiteY15" fmla="*/ 0 h 2191332"/>
                <a:gd name="connsiteX0" fmla="*/ 1519185 w 2635482"/>
                <a:gd name="connsiteY0" fmla="*/ 0 h 2191332"/>
                <a:gd name="connsiteX1" fmla="*/ 1519185 w 2635482"/>
                <a:gd name="connsiteY1" fmla="*/ 102 h 2191332"/>
                <a:gd name="connsiteX2" fmla="*/ 2635482 w 2635482"/>
                <a:gd name="connsiteY2" fmla="*/ 102 h 2191332"/>
                <a:gd name="connsiteX3" fmla="*/ 2181942 w 2635482"/>
                <a:gd name="connsiteY3" fmla="*/ 552297 h 2191332"/>
                <a:gd name="connsiteX4" fmla="*/ 1472817 w 2635482"/>
                <a:gd name="connsiteY4" fmla="*/ 911944 h 2191332"/>
                <a:gd name="connsiteX5" fmla="*/ 1420036 w 2635482"/>
                <a:gd name="connsiteY5" fmla="*/ 938015 h 2191332"/>
                <a:gd name="connsiteX6" fmla="*/ 1139261 w 2635482"/>
                <a:gd name="connsiteY6" fmla="*/ 1218779 h 2191332"/>
                <a:gd name="connsiteX7" fmla="*/ 861345 w 2635482"/>
                <a:gd name="connsiteY7" fmla="*/ 1700040 h 2191332"/>
                <a:gd name="connsiteX8" fmla="*/ 758634 w 2635482"/>
                <a:gd name="connsiteY8" fmla="*/ 2083523 h 2191332"/>
                <a:gd name="connsiteX9" fmla="*/ 758634 w 2635482"/>
                <a:gd name="connsiteY9" fmla="*/ 2083523 h 2191332"/>
                <a:gd name="connsiteX10" fmla="*/ 758634 w 2635482"/>
                <a:gd name="connsiteY10" fmla="*/ 2083523 h 2191332"/>
                <a:gd name="connsiteX11" fmla="*/ 759030 w 2635482"/>
                <a:gd name="connsiteY11" fmla="*/ 2089629 h 2191332"/>
                <a:gd name="connsiteX12" fmla="*/ 739277 w 2635482"/>
                <a:gd name="connsiteY12" fmla="*/ 2191332 h 2191332"/>
                <a:gd name="connsiteX13" fmla="*/ 0 w 2635482"/>
                <a:gd name="connsiteY13" fmla="*/ 1527034 h 2191332"/>
                <a:gd name="connsiteX14" fmla="*/ 562846 w 2635482"/>
                <a:gd name="connsiteY14" fmla="*/ 552094 h 2191332"/>
                <a:gd name="connsiteX15" fmla="*/ 1519185 w 2635482"/>
                <a:gd name="connsiteY15" fmla="*/ 0 h 2191332"/>
                <a:gd name="connsiteX0" fmla="*/ 1519185 w 2668417"/>
                <a:gd name="connsiteY0" fmla="*/ 0 h 2191332"/>
                <a:gd name="connsiteX1" fmla="*/ 1519185 w 2668417"/>
                <a:gd name="connsiteY1" fmla="*/ 102 h 2191332"/>
                <a:gd name="connsiteX2" fmla="*/ 2635482 w 2668417"/>
                <a:gd name="connsiteY2" fmla="*/ 102 h 2191332"/>
                <a:gd name="connsiteX3" fmla="*/ 2355693 w 2668417"/>
                <a:gd name="connsiteY3" fmla="*/ 109669 h 2191332"/>
                <a:gd name="connsiteX4" fmla="*/ 2181942 w 2668417"/>
                <a:gd name="connsiteY4" fmla="*/ 552297 h 2191332"/>
                <a:gd name="connsiteX5" fmla="*/ 1472817 w 2668417"/>
                <a:gd name="connsiteY5" fmla="*/ 911944 h 2191332"/>
                <a:gd name="connsiteX6" fmla="*/ 1420036 w 2668417"/>
                <a:gd name="connsiteY6" fmla="*/ 938015 h 2191332"/>
                <a:gd name="connsiteX7" fmla="*/ 1139261 w 2668417"/>
                <a:gd name="connsiteY7" fmla="*/ 1218779 h 2191332"/>
                <a:gd name="connsiteX8" fmla="*/ 861345 w 2668417"/>
                <a:gd name="connsiteY8" fmla="*/ 1700040 h 2191332"/>
                <a:gd name="connsiteX9" fmla="*/ 758634 w 2668417"/>
                <a:gd name="connsiteY9" fmla="*/ 2083523 h 2191332"/>
                <a:gd name="connsiteX10" fmla="*/ 758634 w 2668417"/>
                <a:gd name="connsiteY10" fmla="*/ 2083523 h 2191332"/>
                <a:gd name="connsiteX11" fmla="*/ 758634 w 2668417"/>
                <a:gd name="connsiteY11" fmla="*/ 2083523 h 2191332"/>
                <a:gd name="connsiteX12" fmla="*/ 759030 w 2668417"/>
                <a:gd name="connsiteY12" fmla="*/ 2089629 h 2191332"/>
                <a:gd name="connsiteX13" fmla="*/ 739277 w 2668417"/>
                <a:gd name="connsiteY13" fmla="*/ 2191332 h 2191332"/>
                <a:gd name="connsiteX14" fmla="*/ 0 w 2668417"/>
                <a:gd name="connsiteY14" fmla="*/ 1527034 h 2191332"/>
                <a:gd name="connsiteX15" fmla="*/ 562846 w 2668417"/>
                <a:gd name="connsiteY15" fmla="*/ 552094 h 2191332"/>
                <a:gd name="connsiteX16" fmla="*/ 1519185 w 2668417"/>
                <a:gd name="connsiteY16" fmla="*/ 0 h 2191332"/>
                <a:gd name="connsiteX0" fmla="*/ 1519185 w 2685870"/>
                <a:gd name="connsiteY0" fmla="*/ 0 h 2191332"/>
                <a:gd name="connsiteX1" fmla="*/ 1519185 w 2685870"/>
                <a:gd name="connsiteY1" fmla="*/ 102 h 2191332"/>
                <a:gd name="connsiteX2" fmla="*/ 2635482 w 2685870"/>
                <a:gd name="connsiteY2" fmla="*/ 102 h 2191332"/>
                <a:gd name="connsiteX3" fmla="*/ 2513173 w 2685870"/>
                <a:gd name="connsiteY3" fmla="*/ 256989 h 2191332"/>
                <a:gd name="connsiteX4" fmla="*/ 2181942 w 2685870"/>
                <a:gd name="connsiteY4" fmla="*/ 552297 h 2191332"/>
                <a:gd name="connsiteX5" fmla="*/ 1472817 w 2685870"/>
                <a:gd name="connsiteY5" fmla="*/ 911944 h 2191332"/>
                <a:gd name="connsiteX6" fmla="*/ 1420036 w 2685870"/>
                <a:gd name="connsiteY6" fmla="*/ 938015 h 2191332"/>
                <a:gd name="connsiteX7" fmla="*/ 1139261 w 2685870"/>
                <a:gd name="connsiteY7" fmla="*/ 1218779 h 2191332"/>
                <a:gd name="connsiteX8" fmla="*/ 861345 w 2685870"/>
                <a:gd name="connsiteY8" fmla="*/ 1700040 h 2191332"/>
                <a:gd name="connsiteX9" fmla="*/ 758634 w 2685870"/>
                <a:gd name="connsiteY9" fmla="*/ 2083523 h 2191332"/>
                <a:gd name="connsiteX10" fmla="*/ 758634 w 2685870"/>
                <a:gd name="connsiteY10" fmla="*/ 2083523 h 2191332"/>
                <a:gd name="connsiteX11" fmla="*/ 758634 w 2685870"/>
                <a:gd name="connsiteY11" fmla="*/ 2083523 h 2191332"/>
                <a:gd name="connsiteX12" fmla="*/ 759030 w 2685870"/>
                <a:gd name="connsiteY12" fmla="*/ 2089629 h 2191332"/>
                <a:gd name="connsiteX13" fmla="*/ 739277 w 2685870"/>
                <a:gd name="connsiteY13" fmla="*/ 2191332 h 2191332"/>
                <a:gd name="connsiteX14" fmla="*/ 0 w 2685870"/>
                <a:gd name="connsiteY14" fmla="*/ 1527034 h 2191332"/>
                <a:gd name="connsiteX15" fmla="*/ 562846 w 2685870"/>
                <a:gd name="connsiteY15" fmla="*/ 552094 h 2191332"/>
                <a:gd name="connsiteX16" fmla="*/ 1519185 w 2685870"/>
                <a:gd name="connsiteY16" fmla="*/ 0 h 219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5870" h="2191332">
                  <a:moveTo>
                    <a:pt x="1519185" y="0"/>
                  </a:moveTo>
                  <a:lnTo>
                    <a:pt x="1519185" y="102"/>
                  </a:lnTo>
                  <a:lnTo>
                    <a:pt x="2635482" y="102"/>
                  </a:lnTo>
                  <a:cubicBezTo>
                    <a:pt x="2774900" y="18363"/>
                    <a:pt x="2588763" y="164957"/>
                    <a:pt x="2513173" y="256989"/>
                  </a:cubicBezTo>
                  <a:cubicBezTo>
                    <a:pt x="2437583" y="349021"/>
                    <a:pt x="2329088" y="418585"/>
                    <a:pt x="2181942" y="552297"/>
                  </a:cubicBezTo>
                  <a:lnTo>
                    <a:pt x="1472817" y="911944"/>
                  </a:lnTo>
                  <a:lnTo>
                    <a:pt x="1420036" y="938015"/>
                  </a:lnTo>
                  <a:cubicBezTo>
                    <a:pt x="1305358" y="1004211"/>
                    <a:pt x="1207798" y="1100082"/>
                    <a:pt x="1139261" y="1218779"/>
                  </a:cubicBezTo>
                  <a:lnTo>
                    <a:pt x="861345" y="1700040"/>
                  </a:lnTo>
                  <a:cubicBezTo>
                    <a:pt x="792871" y="1818679"/>
                    <a:pt x="758634" y="1951101"/>
                    <a:pt x="758634" y="2083523"/>
                  </a:cubicBezTo>
                  <a:lnTo>
                    <a:pt x="758634" y="2083523"/>
                  </a:lnTo>
                  <a:lnTo>
                    <a:pt x="758634" y="2083523"/>
                  </a:lnTo>
                  <a:lnTo>
                    <a:pt x="759030" y="2089629"/>
                  </a:lnTo>
                  <a:lnTo>
                    <a:pt x="739277" y="2191332"/>
                  </a:lnTo>
                  <a:lnTo>
                    <a:pt x="0" y="1527034"/>
                  </a:lnTo>
                  <a:lnTo>
                    <a:pt x="562846" y="552094"/>
                  </a:lnTo>
                  <a:cubicBezTo>
                    <a:pt x="760142" y="210409"/>
                    <a:pt x="1124595" y="0"/>
                    <a:pt x="1519185" y="0"/>
                  </a:cubicBezTo>
                  <a:close/>
                </a:path>
              </a:pathLst>
            </a:custGeom>
            <a:solidFill>
              <a:srgbClr val="CEBA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sz="1350"/>
            </a:p>
          </p:txBody>
        </p:sp>
        <p:sp>
          <p:nvSpPr>
            <p:cNvPr id="65" name="TextBox 40">
              <a:extLst>
                <a:ext uri="{FF2B5EF4-FFF2-40B4-BE49-F238E27FC236}">
                  <a16:creationId xmlns:a16="http://schemas.microsoft.com/office/drawing/2014/main" id="{D253F919-95D8-34A0-F509-5E37F52C258B}"/>
                </a:ext>
              </a:extLst>
            </p:cNvPr>
            <p:cNvSpPr txBox="1"/>
            <p:nvPr/>
          </p:nvSpPr>
          <p:spPr>
            <a:xfrm>
              <a:off x="5188209" y="2341241"/>
              <a:ext cx="418704" cy="369332"/>
            </a:xfrm>
            <a:prstGeom prst="rect">
              <a:avLst/>
            </a:prstGeom>
            <a:noFill/>
          </p:spPr>
          <p:txBody>
            <a:bodyPr wrap="none" rtlCol="0" anchor="ctr">
              <a:spAutoFit/>
            </a:bodyPr>
            <a:lstStyle/>
            <a:p>
              <a:pPr algn="ctr"/>
              <a:r>
                <a:rPr lang="en-US" b="1" dirty="0"/>
                <a:t>06</a:t>
              </a:r>
            </a:p>
          </p:txBody>
        </p:sp>
        <p:sp>
          <p:nvSpPr>
            <p:cNvPr id="59" name="Freeform: Shape 17">
              <a:extLst>
                <a:ext uri="{FF2B5EF4-FFF2-40B4-BE49-F238E27FC236}">
                  <a16:creationId xmlns:a16="http://schemas.microsoft.com/office/drawing/2014/main" id="{B43C9C1C-BFE0-99EA-CAEA-B07E4E551893}"/>
                </a:ext>
              </a:extLst>
            </p:cNvPr>
            <p:cNvSpPr/>
            <p:nvPr/>
          </p:nvSpPr>
          <p:spPr>
            <a:xfrm>
              <a:off x="5639556" y="2122345"/>
              <a:ext cx="914192" cy="683881"/>
            </a:xfrm>
            <a:custGeom>
              <a:avLst/>
              <a:gdLst>
                <a:gd name="connsiteX0" fmla="*/ 1162657 w 1218922"/>
                <a:gd name="connsiteY0" fmla="*/ 0 h 911841"/>
                <a:gd name="connsiteX1" fmla="*/ 1213386 w 1218922"/>
                <a:gd name="connsiteY1" fmla="*/ 0 h 911841"/>
                <a:gd name="connsiteX2" fmla="*/ 1218922 w 1218922"/>
                <a:gd name="connsiteY2" fmla="*/ 361 h 911841"/>
                <a:gd name="connsiteX3" fmla="*/ 1078074 w 1218922"/>
                <a:gd name="connsiteY3" fmla="*/ 9708 h 911841"/>
                <a:gd name="connsiteX4" fmla="*/ 267910 w 1218922"/>
                <a:gd name="connsiteY4" fmla="*/ 552195 h 911841"/>
                <a:gd name="connsiteX5" fmla="*/ 80666 w 1218922"/>
                <a:gd name="connsiteY5" fmla="*/ 878771 h 911841"/>
                <a:gd name="connsiteX6" fmla="*/ 36250 w 1218922"/>
                <a:gd name="connsiteY6" fmla="*/ 893935 h 911841"/>
                <a:gd name="connsiteX7" fmla="*/ 0 w 1218922"/>
                <a:gd name="connsiteY7" fmla="*/ 911841 h 911841"/>
                <a:gd name="connsiteX8" fmla="*/ 206204 w 1218922"/>
                <a:gd name="connsiteY8" fmla="*/ 552195 h 911841"/>
                <a:gd name="connsiteX9" fmla="*/ 1016368 w 1218922"/>
                <a:gd name="connsiteY9" fmla="*/ 9708 h 91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922" h="911841">
                  <a:moveTo>
                    <a:pt x="1162657" y="0"/>
                  </a:moveTo>
                  <a:lnTo>
                    <a:pt x="1213386" y="0"/>
                  </a:lnTo>
                  <a:lnTo>
                    <a:pt x="1218922" y="361"/>
                  </a:lnTo>
                  <a:lnTo>
                    <a:pt x="1078074" y="9708"/>
                  </a:lnTo>
                  <a:cubicBezTo>
                    <a:pt x="741250" y="54654"/>
                    <a:pt x="440543" y="253131"/>
                    <a:pt x="267910" y="552195"/>
                  </a:cubicBezTo>
                  <a:lnTo>
                    <a:pt x="80666" y="878771"/>
                  </a:lnTo>
                  <a:lnTo>
                    <a:pt x="36250" y="893935"/>
                  </a:lnTo>
                  <a:lnTo>
                    <a:pt x="0" y="911841"/>
                  </a:lnTo>
                  <a:lnTo>
                    <a:pt x="206204" y="552195"/>
                  </a:lnTo>
                  <a:cubicBezTo>
                    <a:pt x="378837" y="253131"/>
                    <a:pt x="679544" y="54654"/>
                    <a:pt x="1016368" y="9708"/>
                  </a:cubicBezTo>
                  <a:close/>
                </a:path>
              </a:pathLst>
            </a:custGeom>
            <a:solidFill>
              <a:schemeClr val="tx1">
                <a:alpha val="30000"/>
              </a:schemeClr>
            </a:solidFill>
            <a:ln w="12700">
              <a:miter lim="400000"/>
            </a:ln>
          </p:spPr>
          <p:txBody>
            <a:bodyPr wrap="square" lIns="28575" tIns="28575" rIns="28575" bIns="28575" anchor="ctr">
              <a:noAutofit/>
            </a:bodyPr>
            <a:lstStyle/>
            <a:p>
              <a:endParaRPr sz="2250">
                <a:solidFill>
                  <a:srgbClr val="FFFFFF"/>
                </a:solidFill>
              </a:endParaRPr>
            </a:p>
          </p:txBody>
        </p:sp>
      </p:grpSp>
      <p:sp>
        <p:nvSpPr>
          <p:cNvPr id="2" name="Titre 1">
            <a:extLst>
              <a:ext uri="{FF2B5EF4-FFF2-40B4-BE49-F238E27FC236}">
                <a16:creationId xmlns:a16="http://schemas.microsoft.com/office/drawing/2014/main" id="{E3A0E326-F9F2-5A2C-0FCD-65CACC579E5D}"/>
              </a:ext>
            </a:extLst>
          </p:cNvPr>
          <p:cNvSpPr>
            <a:spLocks noGrp="1"/>
          </p:cNvSpPr>
          <p:nvPr>
            <p:ph type="title"/>
          </p:nvPr>
        </p:nvSpPr>
        <p:spPr/>
        <p:txBody>
          <a:bodyPr/>
          <a:lstStyle/>
          <a:p>
            <a:r>
              <a:rPr lang="fr-FR" dirty="0">
                <a:solidFill>
                  <a:schemeClr val="bg1">
                    <a:lumMod val="95000"/>
                  </a:schemeClr>
                </a:solidFill>
              </a:rPr>
              <a:t>Arduino Code</a:t>
            </a:r>
          </a:p>
        </p:txBody>
      </p:sp>
      <p:grpSp>
        <p:nvGrpSpPr>
          <p:cNvPr id="26" name="Group 58">
            <a:extLst>
              <a:ext uri="{FF2B5EF4-FFF2-40B4-BE49-F238E27FC236}">
                <a16:creationId xmlns:a16="http://schemas.microsoft.com/office/drawing/2014/main" id="{15DB8482-70B0-A89E-9AFF-46725630D363}"/>
              </a:ext>
            </a:extLst>
          </p:cNvPr>
          <p:cNvGrpSpPr/>
          <p:nvPr/>
        </p:nvGrpSpPr>
        <p:grpSpPr>
          <a:xfrm>
            <a:off x="1435625" y="1879580"/>
            <a:ext cx="2194560" cy="1383560"/>
            <a:chOff x="338440" y="2608094"/>
            <a:chExt cx="2926080" cy="1844745"/>
          </a:xfrm>
        </p:grpSpPr>
        <p:sp>
          <p:nvSpPr>
            <p:cNvPr id="27" name="TextBox 43">
              <a:extLst>
                <a:ext uri="{FF2B5EF4-FFF2-40B4-BE49-F238E27FC236}">
                  <a16:creationId xmlns:a16="http://schemas.microsoft.com/office/drawing/2014/main" id="{0FBA3673-3D55-7D3F-91DF-09C45B6C90D2}"/>
                </a:ext>
              </a:extLst>
            </p:cNvPr>
            <p:cNvSpPr txBox="1"/>
            <p:nvPr/>
          </p:nvSpPr>
          <p:spPr>
            <a:xfrm>
              <a:off x="338440" y="2608094"/>
              <a:ext cx="2926080" cy="861774"/>
            </a:xfrm>
            <a:prstGeom prst="rect">
              <a:avLst/>
            </a:prstGeom>
            <a:noFill/>
          </p:spPr>
          <p:txBody>
            <a:bodyPr wrap="square" lIns="0" rIns="0" rtlCol="0" anchor="b">
              <a:spAutoFit/>
            </a:bodyPr>
            <a:lstStyle/>
            <a:p>
              <a:pPr algn="r"/>
              <a:r>
                <a:rPr lang="en-US" dirty="0">
                  <a:solidFill>
                    <a:schemeClr val="bg1">
                      <a:lumMod val="75000"/>
                    </a:schemeClr>
                  </a:solidFill>
                </a:rPr>
                <a:t>6. </a:t>
              </a:r>
              <a:r>
                <a:rPr lang="en-US" b="1" dirty="0">
                  <a:solidFill>
                    <a:schemeClr val="bg1">
                      <a:lumMod val="75000"/>
                    </a:schemeClr>
                  </a:solidFill>
                </a:rPr>
                <a:t>Code Optimization and Final Testing</a:t>
              </a:r>
            </a:p>
          </p:txBody>
        </p:sp>
        <p:sp>
          <p:nvSpPr>
            <p:cNvPr id="28" name="TextBox 44">
              <a:extLst>
                <a:ext uri="{FF2B5EF4-FFF2-40B4-BE49-F238E27FC236}">
                  <a16:creationId xmlns:a16="http://schemas.microsoft.com/office/drawing/2014/main" id="{CD4C7518-30EB-CF69-7B2E-9CA9511CFFDE}"/>
                </a:ext>
              </a:extLst>
            </p:cNvPr>
            <p:cNvSpPr txBox="1"/>
            <p:nvPr/>
          </p:nvSpPr>
          <p:spPr>
            <a:xfrm>
              <a:off x="338440" y="3406400"/>
              <a:ext cx="2926080" cy="1046439"/>
            </a:xfrm>
            <a:prstGeom prst="rect">
              <a:avLst/>
            </a:prstGeom>
            <a:noFill/>
          </p:spPr>
          <p:txBody>
            <a:bodyPr wrap="square" lIns="0" rIns="0" rtlCol="0" anchor="t">
              <a:spAutoFit/>
            </a:bodyPr>
            <a:lstStyle/>
            <a:p>
              <a:pPr algn="just"/>
              <a:r>
                <a:rPr lang="en-US" sz="900" dirty="0">
                  <a:solidFill>
                    <a:schemeClr val="bg1">
                      <a:lumMod val="85000"/>
                    </a:schemeClr>
                  </a:solidFill>
                </a:rPr>
                <a:t>The final step refined the code for stability, safety, and ease of use. The completed code provided manual control of the hovercraft with efficient motor and servo management.</a:t>
              </a:r>
              <a:endParaRPr lang="en-US" sz="900" noProof="1">
                <a:solidFill>
                  <a:schemeClr val="bg1">
                    <a:lumMod val="85000"/>
                  </a:schemeClr>
                </a:solidFill>
              </a:endParaRPr>
            </a:p>
          </p:txBody>
        </p:sp>
      </p:grpSp>
      <p:grpSp>
        <p:nvGrpSpPr>
          <p:cNvPr id="29" name="Group 59">
            <a:extLst>
              <a:ext uri="{FF2B5EF4-FFF2-40B4-BE49-F238E27FC236}">
                <a16:creationId xmlns:a16="http://schemas.microsoft.com/office/drawing/2014/main" id="{36E7AA83-42B4-B628-0CD3-9BA7FF996990}"/>
              </a:ext>
            </a:extLst>
          </p:cNvPr>
          <p:cNvGrpSpPr/>
          <p:nvPr/>
        </p:nvGrpSpPr>
        <p:grpSpPr>
          <a:xfrm>
            <a:off x="1004065" y="3347506"/>
            <a:ext cx="2259226" cy="724114"/>
            <a:chOff x="72933" y="4682519"/>
            <a:chExt cx="3615548" cy="965484"/>
          </a:xfrm>
        </p:grpSpPr>
        <p:sp>
          <p:nvSpPr>
            <p:cNvPr id="30" name="TextBox 46">
              <a:extLst>
                <a:ext uri="{FF2B5EF4-FFF2-40B4-BE49-F238E27FC236}">
                  <a16:creationId xmlns:a16="http://schemas.microsoft.com/office/drawing/2014/main" id="{C7C03D63-6E69-22F4-8DA7-DFE15F8ABCDE}"/>
                </a:ext>
              </a:extLst>
            </p:cNvPr>
            <p:cNvSpPr txBox="1"/>
            <p:nvPr/>
          </p:nvSpPr>
          <p:spPr>
            <a:xfrm>
              <a:off x="72933" y="4682519"/>
              <a:ext cx="2699966" cy="492442"/>
            </a:xfrm>
            <a:prstGeom prst="rect">
              <a:avLst/>
            </a:prstGeom>
            <a:noFill/>
          </p:spPr>
          <p:txBody>
            <a:bodyPr wrap="square" lIns="0" rIns="0" rtlCol="0" anchor="b">
              <a:spAutoFit/>
            </a:bodyPr>
            <a:lstStyle/>
            <a:p>
              <a:pPr algn="r"/>
              <a:r>
                <a:rPr lang="fr-FR" dirty="0">
                  <a:solidFill>
                    <a:schemeClr val="bg1">
                      <a:lumMod val="75000"/>
                    </a:schemeClr>
                  </a:solidFill>
                </a:rPr>
                <a:t>5. </a:t>
              </a:r>
              <a:r>
                <a:rPr lang="fr-FR" b="1" dirty="0">
                  <a:solidFill>
                    <a:schemeClr val="bg1">
                      <a:lumMod val="75000"/>
                    </a:schemeClr>
                  </a:solidFill>
                </a:rPr>
                <a:t>IR </a:t>
              </a:r>
              <a:r>
                <a:rPr lang="fr-FR" b="1" dirty="0" err="1">
                  <a:solidFill>
                    <a:schemeClr val="bg1">
                      <a:lumMod val="75000"/>
                    </a:schemeClr>
                  </a:solidFill>
                </a:rPr>
                <a:t>Sensor</a:t>
              </a:r>
              <a:endParaRPr lang="en-US" b="1" dirty="0">
                <a:solidFill>
                  <a:schemeClr val="bg1">
                    <a:lumMod val="75000"/>
                  </a:schemeClr>
                </a:solidFill>
              </a:endParaRPr>
            </a:p>
          </p:txBody>
        </p:sp>
        <p:sp>
          <p:nvSpPr>
            <p:cNvPr id="31" name="TextBox 47">
              <a:extLst>
                <a:ext uri="{FF2B5EF4-FFF2-40B4-BE49-F238E27FC236}">
                  <a16:creationId xmlns:a16="http://schemas.microsoft.com/office/drawing/2014/main" id="{A688A264-422C-C879-6460-0746E3AB5912}"/>
                </a:ext>
              </a:extLst>
            </p:cNvPr>
            <p:cNvSpPr txBox="1"/>
            <p:nvPr/>
          </p:nvSpPr>
          <p:spPr>
            <a:xfrm>
              <a:off x="762401" y="5155561"/>
              <a:ext cx="2926080" cy="492442"/>
            </a:xfrm>
            <a:prstGeom prst="rect">
              <a:avLst/>
            </a:prstGeom>
            <a:noFill/>
          </p:spPr>
          <p:txBody>
            <a:bodyPr wrap="square" lIns="0" rIns="0" rtlCol="0" anchor="t">
              <a:spAutoFit/>
            </a:bodyPr>
            <a:lstStyle/>
            <a:p>
              <a:pPr algn="just"/>
              <a:r>
                <a:rPr lang="en-US" sz="900" dirty="0">
                  <a:solidFill>
                    <a:schemeClr val="bg1">
                      <a:lumMod val="85000"/>
                    </a:schemeClr>
                  </a:solidFill>
                </a:rPr>
                <a:t>A basic sensor system was added, including an IR line-following sensor. </a:t>
              </a:r>
              <a:endParaRPr lang="en-US" sz="900" noProof="1">
                <a:solidFill>
                  <a:schemeClr val="bg1">
                    <a:lumMod val="85000"/>
                  </a:schemeClr>
                </a:solidFill>
              </a:endParaRPr>
            </a:p>
          </p:txBody>
        </p:sp>
      </p:grpSp>
      <p:grpSp>
        <p:nvGrpSpPr>
          <p:cNvPr id="35" name="Group 62">
            <a:extLst>
              <a:ext uri="{FF2B5EF4-FFF2-40B4-BE49-F238E27FC236}">
                <a16:creationId xmlns:a16="http://schemas.microsoft.com/office/drawing/2014/main" id="{8940D129-470B-253C-D3D8-40020D0A4A54}"/>
              </a:ext>
            </a:extLst>
          </p:cNvPr>
          <p:cNvGrpSpPr/>
          <p:nvPr/>
        </p:nvGrpSpPr>
        <p:grpSpPr>
          <a:xfrm>
            <a:off x="8584555" y="4769060"/>
            <a:ext cx="2194560" cy="1522062"/>
            <a:chOff x="8927481" y="2930238"/>
            <a:chExt cx="2926080" cy="2029414"/>
          </a:xfrm>
        </p:grpSpPr>
        <p:sp>
          <p:nvSpPr>
            <p:cNvPr id="36" name="TextBox 37">
              <a:extLst>
                <a:ext uri="{FF2B5EF4-FFF2-40B4-BE49-F238E27FC236}">
                  <a16:creationId xmlns:a16="http://schemas.microsoft.com/office/drawing/2014/main" id="{203C6DEC-1402-C7D2-47E7-188633A674F5}"/>
                </a:ext>
              </a:extLst>
            </p:cNvPr>
            <p:cNvSpPr txBox="1"/>
            <p:nvPr/>
          </p:nvSpPr>
          <p:spPr>
            <a:xfrm>
              <a:off x="8927481" y="2930238"/>
              <a:ext cx="2926080" cy="1231105"/>
            </a:xfrm>
            <a:prstGeom prst="rect">
              <a:avLst/>
            </a:prstGeom>
            <a:noFill/>
          </p:spPr>
          <p:txBody>
            <a:bodyPr wrap="square" lIns="0" rIns="0" rtlCol="0" anchor="b">
              <a:spAutoFit/>
            </a:bodyPr>
            <a:lstStyle/>
            <a:p>
              <a:r>
                <a:rPr lang="en-US" dirty="0">
                  <a:solidFill>
                    <a:schemeClr val="bg1">
                      <a:lumMod val="75000"/>
                    </a:schemeClr>
                  </a:solidFill>
                </a:rPr>
                <a:t>3. </a:t>
              </a:r>
              <a:r>
                <a:rPr lang="en-US" b="1" dirty="0">
                  <a:solidFill>
                    <a:schemeClr val="bg1">
                      <a:lumMod val="75000"/>
                    </a:schemeClr>
                  </a:solidFill>
                </a:rPr>
                <a:t>Electronic Speed Controller (ESC) and Motor Integration</a:t>
              </a:r>
              <a:endParaRPr lang="en-US" b="1" noProof="1">
                <a:solidFill>
                  <a:schemeClr val="bg1">
                    <a:lumMod val="75000"/>
                  </a:schemeClr>
                </a:solidFill>
              </a:endParaRPr>
            </a:p>
          </p:txBody>
        </p:sp>
        <p:sp>
          <p:nvSpPr>
            <p:cNvPr id="37" name="TextBox 38">
              <a:extLst>
                <a:ext uri="{FF2B5EF4-FFF2-40B4-BE49-F238E27FC236}">
                  <a16:creationId xmlns:a16="http://schemas.microsoft.com/office/drawing/2014/main" id="{CEA657D9-585A-9C3B-BF33-2C747B439E43}"/>
                </a:ext>
              </a:extLst>
            </p:cNvPr>
            <p:cNvSpPr txBox="1"/>
            <p:nvPr/>
          </p:nvSpPr>
          <p:spPr>
            <a:xfrm>
              <a:off x="8927481" y="4097878"/>
              <a:ext cx="2926080" cy="861774"/>
            </a:xfrm>
            <a:prstGeom prst="rect">
              <a:avLst/>
            </a:prstGeom>
            <a:noFill/>
          </p:spPr>
          <p:txBody>
            <a:bodyPr wrap="square" lIns="0" rIns="0" rtlCol="0" anchor="t">
              <a:spAutoFit/>
            </a:bodyPr>
            <a:lstStyle/>
            <a:p>
              <a:pPr algn="just"/>
              <a:r>
                <a:rPr lang="en-US" sz="900" dirty="0">
                  <a:solidFill>
                    <a:schemeClr val="bg1">
                      <a:lumMod val="85000"/>
                    </a:schemeClr>
                  </a:solidFill>
                </a:rPr>
                <a:t>ESCs were calibrated to interpret PWM signals from the Arduino, controlling the hovercraft’s brushless motors for propulsion and lift. </a:t>
              </a:r>
              <a:endParaRPr lang="en-US" sz="900" noProof="1">
                <a:solidFill>
                  <a:schemeClr val="bg1">
                    <a:lumMod val="85000"/>
                  </a:schemeClr>
                </a:solidFill>
              </a:endParaRPr>
            </a:p>
          </p:txBody>
        </p:sp>
      </p:grpSp>
      <p:grpSp>
        <p:nvGrpSpPr>
          <p:cNvPr id="38" name="Group 63">
            <a:extLst>
              <a:ext uri="{FF2B5EF4-FFF2-40B4-BE49-F238E27FC236}">
                <a16:creationId xmlns:a16="http://schemas.microsoft.com/office/drawing/2014/main" id="{062CB311-0ECD-9118-4484-AB88B47E5B1B}"/>
              </a:ext>
            </a:extLst>
          </p:cNvPr>
          <p:cNvGrpSpPr/>
          <p:nvPr/>
        </p:nvGrpSpPr>
        <p:grpSpPr>
          <a:xfrm>
            <a:off x="1442972" y="4437625"/>
            <a:ext cx="2217263" cy="1224683"/>
            <a:chOff x="8927480" y="3759191"/>
            <a:chExt cx="2926081" cy="2200620"/>
          </a:xfrm>
        </p:grpSpPr>
        <p:sp>
          <p:nvSpPr>
            <p:cNvPr id="39" name="TextBox 40">
              <a:extLst>
                <a:ext uri="{FF2B5EF4-FFF2-40B4-BE49-F238E27FC236}">
                  <a16:creationId xmlns:a16="http://schemas.microsoft.com/office/drawing/2014/main" id="{46429A48-96F0-91FC-C814-FCFD8AF346E3}"/>
                </a:ext>
              </a:extLst>
            </p:cNvPr>
            <p:cNvSpPr txBox="1"/>
            <p:nvPr/>
          </p:nvSpPr>
          <p:spPr>
            <a:xfrm>
              <a:off x="8927481" y="3759191"/>
              <a:ext cx="2926080" cy="1600437"/>
            </a:xfrm>
            <a:prstGeom prst="rect">
              <a:avLst/>
            </a:prstGeom>
            <a:noFill/>
          </p:spPr>
          <p:txBody>
            <a:bodyPr wrap="square" lIns="0" rIns="0" rtlCol="0" anchor="b">
              <a:spAutoFit/>
            </a:bodyPr>
            <a:lstStyle/>
            <a:p>
              <a:r>
                <a:rPr lang="fr-FR" dirty="0">
                  <a:solidFill>
                    <a:schemeClr val="bg1">
                      <a:lumMod val="75000"/>
                    </a:schemeClr>
                  </a:solidFill>
                </a:rPr>
                <a:t>4. </a:t>
              </a:r>
              <a:r>
                <a:rPr lang="fr-FR" b="1" dirty="0">
                  <a:solidFill>
                    <a:schemeClr val="bg1">
                      <a:lumMod val="75000"/>
                    </a:schemeClr>
                  </a:solidFill>
                </a:rPr>
                <a:t>Component </a:t>
              </a:r>
              <a:r>
                <a:rPr lang="fr-FR" b="1" dirty="0" err="1">
                  <a:solidFill>
                    <a:schemeClr val="bg1">
                      <a:lumMod val="75000"/>
                    </a:schemeClr>
                  </a:solidFill>
                </a:rPr>
                <a:t>Integration</a:t>
              </a:r>
              <a:r>
                <a:rPr lang="fr-FR" b="1" dirty="0">
                  <a:solidFill>
                    <a:schemeClr val="bg1">
                      <a:lumMod val="75000"/>
                    </a:schemeClr>
                  </a:solidFill>
                </a:rPr>
                <a:t> and Multi-</a:t>
              </a:r>
              <a:r>
                <a:rPr lang="fr-FR" b="1" dirty="0" err="1">
                  <a:solidFill>
                    <a:schemeClr val="bg1">
                      <a:lumMod val="75000"/>
                    </a:schemeClr>
                  </a:solidFill>
                </a:rPr>
                <a:t>Device</a:t>
              </a:r>
              <a:r>
                <a:rPr lang="fr-FR" b="1" dirty="0">
                  <a:solidFill>
                    <a:schemeClr val="bg1">
                      <a:lumMod val="75000"/>
                    </a:schemeClr>
                  </a:solidFill>
                </a:rPr>
                <a:t> Management</a:t>
              </a:r>
              <a:endParaRPr lang="en-US" b="1" noProof="1">
                <a:solidFill>
                  <a:schemeClr val="bg1">
                    <a:lumMod val="75000"/>
                  </a:schemeClr>
                </a:solidFill>
              </a:endParaRPr>
            </a:p>
          </p:txBody>
        </p:sp>
        <p:sp>
          <p:nvSpPr>
            <p:cNvPr id="40" name="TextBox 41">
              <a:extLst>
                <a:ext uri="{FF2B5EF4-FFF2-40B4-BE49-F238E27FC236}">
                  <a16:creationId xmlns:a16="http://schemas.microsoft.com/office/drawing/2014/main" id="{D4A7048D-F3F0-4328-13CC-E9C07C598CBB}"/>
                </a:ext>
              </a:extLst>
            </p:cNvPr>
            <p:cNvSpPr txBox="1"/>
            <p:nvPr/>
          </p:nvSpPr>
          <p:spPr>
            <a:xfrm>
              <a:off x="8927480" y="5296162"/>
              <a:ext cx="2926080" cy="663649"/>
            </a:xfrm>
            <a:prstGeom prst="rect">
              <a:avLst/>
            </a:prstGeom>
            <a:noFill/>
          </p:spPr>
          <p:txBody>
            <a:bodyPr wrap="square" lIns="0" rIns="0" rtlCol="0" anchor="t">
              <a:spAutoFit/>
            </a:bodyPr>
            <a:lstStyle/>
            <a:p>
              <a:pPr algn="just"/>
              <a:r>
                <a:rPr lang="en-US" sz="900" dirty="0">
                  <a:solidFill>
                    <a:schemeClr val="bg1">
                      <a:lumMod val="85000"/>
                    </a:schemeClr>
                  </a:solidFill>
                </a:rPr>
                <a:t>This step combined all major components: propulsion motors, lift system, and steering servomotor. </a:t>
              </a:r>
              <a:endParaRPr lang="en-US" sz="900" noProof="1">
                <a:solidFill>
                  <a:schemeClr val="bg1">
                    <a:lumMod val="85000"/>
                  </a:schemeClr>
                </a:solidFill>
              </a:endParaRPr>
            </a:p>
          </p:txBody>
        </p:sp>
      </p:grpSp>
      <p:grpSp>
        <p:nvGrpSpPr>
          <p:cNvPr id="41" name="Group 60">
            <a:extLst>
              <a:ext uri="{FF2B5EF4-FFF2-40B4-BE49-F238E27FC236}">
                <a16:creationId xmlns:a16="http://schemas.microsoft.com/office/drawing/2014/main" id="{2986F4E3-2F99-22C3-46E9-8A09A16CEB5D}"/>
              </a:ext>
            </a:extLst>
          </p:cNvPr>
          <p:cNvGrpSpPr/>
          <p:nvPr/>
        </p:nvGrpSpPr>
        <p:grpSpPr>
          <a:xfrm>
            <a:off x="8584555" y="1849746"/>
            <a:ext cx="2194560" cy="1799062"/>
            <a:chOff x="8927481" y="164337"/>
            <a:chExt cx="2926080" cy="2398746"/>
          </a:xfrm>
        </p:grpSpPr>
        <p:sp>
          <p:nvSpPr>
            <p:cNvPr id="42" name="TextBox 49">
              <a:extLst>
                <a:ext uri="{FF2B5EF4-FFF2-40B4-BE49-F238E27FC236}">
                  <a16:creationId xmlns:a16="http://schemas.microsoft.com/office/drawing/2014/main" id="{D9148F25-6616-4985-EAA6-D388D45D21E9}"/>
                </a:ext>
              </a:extLst>
            </p:cNvPr>
            <p:cNvSpPr txBox="1"/>
            <p:nvPr/>
          </p:nvSpPr>
          <p:spPr>
            <a:xfrm>
              <a:off x="8927481" y="164337"/>
              <a:ext cx="2926080" cy="1600437"/>
            </a:xfrm>
            <a:prstGeom prst="rect">
              <a:avLst/>
            </a:prstGeom>
            <a:noFill/>
          </p:spPr>
          <p:txBody>
            <a:bodyPr wrap="square" lIns="0" rIns="0" rtlCol="0" anchor="b">
              <a:spAutoFit/>
            </a:bodyPr>
            <a:lstStyle/>
            <a:p>
              <a:r>
                <a:rPr lang="en-US" dirty="0">
                  <a:solidFill>
                    <a:schemeClr val="bg1">
                      <a:lumMod val="75000"/>
                    </a:schemeClr>
                  </a:solidFill>
                </a:rPr>
                <a:t>1. </a:t>
              </a:r>
              <a:r>
                <a:rPr lang="en-US" b="1" dirty="0">
                  <a:solidFill>
                    <a:schemeClr val="bg1">
                      <a:lumMod val="75000"/>
                    </a:schemeClr>
                  </a:solidFill>
                </a:rPr>
                <a:t>Hardware Initialization and Basic Component Testing</a:t>
              </a:r>
              <a:endParaRPr lang="en-US" b="1" noProof="1">
                <a:solidFill>
                  <a:schemeClr val="bg1">
                    <a:lumMod val="75000"/>
                  </a:schemeClr>
                </a:solidFill>
              </a:endParaRPr>
            </a:p>
          </p:txBody>
        </p:sp>
        <p:sp>
          <p:nvSpPr>
            <p:cNvPr id="43" name="TextBox 50">
              <a:extLst>
                <a:ext uri="{FF2B5EF4-FFF2-40B4-BE49-F238E27FC236}">
                  <a16:creationId xmlns:a16="http://schemas.microsoft.com/office/drawing/2014/main" id="{7E92E89C-8A81-A758-4294-154E88795DEF}"/>
                </a:ext>
              </a:extLst>
            </p:cNvPr>
            <p:cNvSpPr txBox="1"/>
            <p:nvPr/>
          </p:nvSpPr>
          <p:spPr>
            <a:xfrm>
              <a:off x="8927481" y="1701309"/>
              <a:ext cx="2926080" cy="861774"/>
            </a:xfrm>
            <a:prstGeom prst="rect">
              <a:avLst/>
            </a:prstGeom>
            <a:noFill/>
          </p:spPr>
          <p:txBody>
            <a:bodyPr wrap="square" lIns="0" rIns="0" rtlCol="0" anchor="t">
              <a:spAutoFit/>
            </a:bodyPr>
            <a:lstStyle/>
            <a:p>
              <a:pPr algn="just"/>
              <a:r>
                <a:rPr lang="en-US" sz="900" dirty="0">
                  <a:solidFill>
                    <a:schemeClr val="bg1">
                      <a:lumMod val="85000"/>
                    </a:schemeClr>
                  </a:solidFill>
                </a:rPr>
                <a:t>The project began with setting up the Arduino Nano 33 BLE Rev2 and testing individual components, such as servomotors. </a:t>
              </a:r>
              <a:endParaRPr lang="en-US" sz="900" noProof="1">
                <a:solidFill>
                  <a:schemeClr val="bg1">
                    <a:lumMod val="85000"/>
                  </a:schemeClr>
                </a:solidFill>
              </a:endParaRPr>
            </a:p>
          </p:txBody>
        </p:sp>
      </p:grpSp>
      <p:grpSp>
        <p:nvGrpSpPr>
          <p:cNvPr id="44" name="Group 61">
            <a:extLst>
              <a:ext uri="{FF2B5EF4-FFF2-40B4-BE49-F238E27FC236}">
                <a16:creationId xmlns:a16="http://schemas.microsoft.com/office/drawing/2014/main" id="{981E1B87-A819-B496-D0E2-99580DAFC1A1}"/>
              </a:ext>
            </a:extLst>
          </p:cNvPr>
          <p:cNvGrpSpPr/>
          <p:nvPr/>
        </p:nvGrpSpPr>
        <p:grpSpPr>
          <a:xfrm>
            <a:off x="8591759" y="3656204"/>
            <a:ext cx="2194563" cy="1106561"/>
            <a:chOff x="8927482" y="2101285"/>
            <a:chExt cx="2926085" cy="1475412"/>
          </a:xfrm>
        </p:grpSpPr>
        <p:sp>
          <p:nvSpPr>
            <p:cNvPr id="45" name="TextBox 55">
              <a:extLst>
                <a:ext uri="{FF2B5EF4-FFF2-40B4-BE49-F238E27FC236}">
                  <a16:creationId xmlns:a16="http://schemas.microsoft.com/office/drawing/2014/main" id="{B70C377D-C96D-B7FF-C887-D375534BB84B}"/>
                </a:ext>
              </a:extLst>
            </p:cNvPr>
            <p:cNvSpPr txBox="1"/>
            <p:nvPr/>
          </p:nvSpPr>
          <p:spPr>
            <a:xfrm>
              <a:off x="8927482" y="2101285"/>
              <a:ext cx="2926082" cy="861774"/>
            </a:xfrm>
            <a:prstGeom prst="rect">
              <a:avLst/>
            </a:prstGeom>
            <a:noFill/>
          </p:spPr>
          <p:txBody>
            <a:bodyPr wrap="square" lIns="0" rIns="0" rtlCol="0" anchor="b">
              <a:spAutoFit/>
            </a:bodyPr>
            <a:lstStyle/>
            <a:p>
              <a:r>
                <a:rPr lang="en-US" dirty="0">
                  <a:solidFill>
                    <a:schemeClr val="bg1">
                      <a:lumMod val="75000"/>
                    </a:schemeClr>
                  </a:solidFill>
                </a:rPr>
                <a:t>2. </a:t>
              </a:r>
              <a:r>
                <a:rPr lang="en-US" b="1" dirty="0">
                  <a:solidFill>
                    <a:schemeClr val="bg1">
                      <a:lumMod val="75000"/>
                    </a:schemeClr>
                  </a:solidFill>
                </a:rPr>
                <a:t>Development of BLE Communication</a:t>
              </a:r>
              <a:endParaRPr lang="en-US" b="1" noProof="1">
                <a:solidFill>
                  <a:schemeClr val="bg1">
                    <a:lumMod val="75000"/>
                  </a:schemeClr>
                </a:solidFill>
              </a:endParaRPr>
            </a:p>
          </p:txBody>
        </p:sp>
        <p:sp>
          <p:nvSpPr>
            <p:cNvPr id="46" name="TextBox 56">
              <a:extLst>
                <a:ext uri="{FF2B5EF4-FFF2-40B4-BE49-F238E27FC236}">
                  <a16:creationId xmlns:a16="http://schemas.microsoft.com/office/drawing/2014/main" id="{A3F10FED-96F9-660B-BB0A-35B81A0816BB}"/>
                </a:ext>
              </a:extLst>
            </p:cNvPr>
            <p:cNvSpPr txBox="1"/>
            <p:nvPr/>
          </p:nvSpPr>
          <p:spPr>
            <a:xfrm>
              <a:off x="8927485" y="2899592"/>
              <a:ext cx="2926080" cy="677107"/>
            </a:xfrm>
            <a:prstGeom prst="rect">
              <a:avLst/>
            </a:prstGeom>
            <a:noFill/>
          </p:spPr>
          <p:txBody>
            <a:bodyPr wrap="square" lIns="0" rIns="0" rtlCol="0" anchor="t">
              <a:spAutoFit/>
            </a:bodyPr>
            <a:lstStyle/>
            <a:p>
              <a:pPr algn="just"/>
              <a:r>
                <a:rPr lang="en-US" sz="900" dirty="0">
                  <a:solidFill>
                    <a:schemeClr val="bg1">
                      <a:lumMod val="85000"/>
                    </a:schemeClr>
                  </a:solidFill>
                </a:rPr>
                <a:t>The second step focused on establishing a reliable BLE connection between the Arduino and the mobile application. </a:t>
              </a:r>
              <a:endParaRPr lang="en-US" sz="900" noProof="1">
                <a:solidFill>
                  <a:schemeClr val="bg1">
                    <a:lumMod val="85000"/>
                  </a:schemeClr>
                </a:solidFill>
              </a:endParaRPr>
            </a:p>
          </p:txBody>
        </p:sp>
      </p:grpSp>
      <p:sp>
        <p:nvSpPr>
          <p:cNvPr id="50" name="Freeform: Shape 6">
            <a:extLst>
              <a:ext uri="{FF2B5EF4-FFF2-40B4-BE49-F238E27FC236}">
                <a16:creationId xmlns:a16="http://schemas.microsoft.com/office/drawing/2014/main" id="{7EBCF33F-4B8E-2279-F6C7-3D74F64A6E2B}"/>
              </a:ext>
            </a:extLst>
          </p:cNvPr>
          <p:cNvSpPr/>
          <p:nvPr/>
        </p:nvSpPr>
        <p:spPr>
          <a:xfrm>
            <a:off x="4418905" y="2546129"/>
            <a:ext cx="1342392" cy="2280806"/>
          </a:xfrm>
          <a:custGeom>
            <a:avLst/>
            <a:gdLst>
              <a:gd name="connsiteX0" fmla="*/ 703807 w 1789855"/>
              <a:gd name="connsiteY0" fmla="*/ 0 h 3041075"/>
              <a:gd name="connsiteX1" fmla="*/ 705255 w 1789855"/>
              <a:gd name="connsiteY1" fmla="*/ 1104410 h 3041075"/>
              <a:gd name="connsiteX2" fmla="*/ 916506 w 1789855"/>
              <a:gd name="connsiteY2" fmla="*/ 1469645 h 3041075"/>
              <a:gd name="connsiteX3" fmla="*/ 913349 w 1789855"/>
              <a:gd name="connsiteY3" fmla="*/ 1518375 h 3041075"/>
              <a:gd name="connsiteX4" fmla="*/ 1016060 w 1789855"/>
              <a:gd name="connsiteY4" fmla="*/ 1901858 h 3041075"/>
              <a:gd name="connsiteX5" fmla="*/ 1293976 w 1789855"/>
              <a:gd name="connsiteY5" fmla="*/ 2383118 h 3041075"/>
              <a:gd name="connsiteX6" fmla="*/ 1574704 w 1789855"/>
              <a:gd name="connsiteY6" fmla="*/ 2663883 h 3041075"/>
              <a:gd name="connsiteX7" fmla="*/ 1620263 w 1789855"/>
              <a:gd name="connsiteY7" fmla="*/ 2686382 h 3041075"/>
              <a:gd name="connsiteX8" fmla="*/ 1789855 w 1789855"/>
              <a:gd name="connsiteY8" fmla="*/ 2979594 h 3041075"/>
              <a:gd name="connsiteX9" fmla="*/ 760354 w 1789855"/>
              <a:gd name="connsiteY9" fmla="*/ 3041075 h 3041075"/>
              <a:gd name="connsiteX10" fmla="*/ 148648 w 1789855"/>
              <a:gd name="connsiteY10" fmla="*/ 2085998 h 3041075"/>
              <a:gd name="connsiteX11" fmla="*/ 147200 w 1789855"/>
              <a:gd name="connsiteY11" fmla="*/ 967487 h 304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9855" h="3041075">
                <a:moveTo>
                  <a:pt x="703807" y="0"/>
                </a:moveTo>
                <a:cubicBezTo>
                  <a:pt x="507002" y="341955"/>
                  <a:pt x="507428" y="763019"/>
                  <a:pt x="705255" y="1104410"/>
                </a:cubicBezTo>
                <a:lnTo>
                  <a:pt x="916506" y="1469645"/>
                </a:lnTo>
                <a:lnTo>
                  <a:pt x="913349" y="1518375"/>
                </a:lnTo>
                <a:cubicBezTo>
                  <a:pt x="913349" y="1650796"/>
                  <a:pt x="947586" y="1783218"/>
                  <a:pt x="1016060" y="1901858"/>
                </a:cubicBezTo>
                <a:lnTo>
                  <a:pt x="1293976" y="2383118"/>
                </a:lnTo>
                <a:cubicBezTo>
                  <a:pt x="1362450" y="2501815"/>
                  <a:pt x="1460010" y="2597686"/>
                  <a:pt x="1574704" y="2663883"/>
                </a:cubicBezTo>
                <a:lnTo>
                  <a:pt x="1620263" y="2686382"/>
                </a:lnTo>
                <a:lnTo>
                  <a:pt x="1789855" y="2979594"/>
                </a:lnTo>
                <a:lnTo>
                  <a:pt x="760354" y="3041075"/>
                </a:lnTo>
                <a:lnTo>
                  <a:pt x="148648" y="2085998"/>
                </a:lnTo>
                <a:cubicBezTo>
                  <a:pt x="-49009" y="1744607"/>
                  <a:pt x="-49606" y="1309442"/>
                  <a:pt x="147200" y="967487"/>
                </a:cubicBezTo>
                <a:close/>
              </a:path>
            </a:pathLst>
          </a:custGeom>
          <a:solidFill>
            <a:schemeClr val="accent3"/>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51" name="Freeform: Shape 7">
            <a:extLst>
              <a:ext uri="{FF2B5EF4-FFF2-40B4-BE49-F238E27FC236}">
                <a16:creationId xmlns:a16="http://schemas.microsoft.com/office/drawing/2014/main" id="{4C738A07-0014-65F7-ECE4-52DE05A5244F}"/>
              </a:ext>
            </a:extLst>
          </p:cNvPr>
          <p:cNvSpPr/>
          <p:nvPr/>
        </p:nvSpPr>
        <p:spPr>
          <a:xfrm>
            <a:off x="4512090" y="4069909"/>
            <a:ext cx="1249206" cy="757027"/>
          </a:xfrm>
          <a:custGeom>
            <a:avLst/>
            <a:gdLst>
              <a:gd name="connsiteX0" fmla="*/ 0 w 1665608"/>
              <a:gd name="connsiteY0" fmla="*/ 0 h 1009369"/>
              <a:gd name="connsiteX1" fmla="*/ 956355 w 1665608"/>
              <a:gd name="connsiteY1" fmla="*/ 551990 h 1009369"/>
              <a:gd name="connsiteX2" fmla="*/ 1337746 w 1665608"/>
              <a:gd name="connsiteY2" fmla="*/ 550783 h 1009369"/>
              <a:gd name="connsiteX3" fmla="*/ 1367836 w 1665608"/>
              <a:gd name="connsiteY3" fmla="*/ 577071 h 1009369"/>
              <a:gd name="connsiteX4" fmla="*/ 1450457 w 1665608"/>
              <a:gd name="connsiteY4" fmla="*/ 632175 h 1009369"/>
              <a:gd name="connsiteX5" fmla="*/ 1496015 w 1665608"/>
              <a:gd name="connsiteY5" fmla="*/ 654675 h 1009369"/>
              <a:gd name="connsiteX6" fmla="*/ 1665608 w 1665608"/>
              <a:gd name="connsiteY6" fmla="*/ 947888 h 1009369"/>
              <a:gd name="connsiteX7" fmla="*/ 636107 w 1665608"/>
              <a:gd name="connsiteY7" fmla="*/ 1009369 h 1009369"/>
              <a:gd name="connsiteX8" fmla="*/ 95188 w 1665608"/>
              <a:gd name="connsiteY8" fmla="*/ 164815 h 100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5608" h="1009369">
                <a:moveTo>
                  <a:pt x="0" y="0"/>
                </a:moveTo>
                <a:cubicBezTo>
                  <a:pt x="197358" y="341557"/>
                  <a:pt x="561772" y="551990"/>
                  <a:pt x="956355" y="551990"/>
                </a:cubicBezTo>
                <a:lnTo>
                  <a:pt x="1337746" y="550783"/>
                </a:lnTo>
                <a:lnTo>
                  <a:pt x="1367836" y="577071"/>
                </a:lnTo>
                <a:cubicBezTo>
                  <a:pt x="1394181" y="597223"/>
                  <a:pt x="1421783" y="615626"/>
                  <a:pt x="1450457" y="632175"/>
                </a:cubicBezTo>
                <a:lnTo>
                  <a:pt x="1496015" y="654675"/>
                </a:lnTo>
                <a:lnTo>
                  <a:pt x="1665608" y="947888"/>
                </a:lnTo>
                <a:lnTo>
                  <a:pt x="636107" y="1009369"/>
                </a:lnTo>
                <a:lnTo>
                  <a:pt x="95188" y="164815"/>
                </a:lnTo>
                <a:close/>
              </a:path>
            </a:pathLst>
          </a:custGeom>
          <a:solidFill>
            <a:schemeClr val="tx1">
              <a:alpha val="30000"/>
            </a:schemeClr>
          </a:solidFill>
          <a:ln w="12700">
            <a:miter lim="400000"/>
          </a:ln>
        </p:spPr>
        <p:txBody>
          <a:bodyPr wrap="square" lIns="28575" tIns="28575" rIns="28575" bIns="28575" anchor="ctr">
            <a:noAutofit/>
          </a:bodyPr>
          <a:lstStyle/>
          <a:p>
            <a:endParaRPr sz="2250">
              <a:solidFill>
                <a:srgbClr val="FFFFFF"/>
              </a:solidFill>
            </a:endParaRPr>
          </a:p>
        </p:txBody>
      </p:sp>
      <p:sp>
        <p:nvSpPr>
          <p:cNvPr id="52" name="Freeform: Shape 8">
            <a:extLst>
              <a:ext uri="{FF2B5EF4-FFF2-40B4-BE49-F238E27FC236}">
                <a16:creationId xmlns:a16="http://schemas.microsoft.com/office/drawing/2014/main" id="{BAE846F8-8A75-AB00-4B6A-D02022BE2F39}"/>
              </a:ext>
            </a:extLst>
          </p:cNvPr>
          <p:cNvSpPr/>
          <p:nvPr/>
        </p:nvSpPr>
        <p:spPr>
          <a:xfrm>
            <a:off x="4532715" y="4111158"/>
            <a:ext cx="2134310" cy="1138887"/>
          </a:xfrm>
          <a:custGeom>
            <a:avLst/>
            <a:gdLst>
              <a:gd name="connsiteX0" fmla="*/ 0 w 2845746"/>
              <a:gd name="connsiteY0" fmla="*/ 0 h 1518516"/>
              <a:gd name="connsiteX1" fmla="*/ 956355 w 2845746"/>
              <a:gd name="connsiteY1" fmla="*/ 551990 h 1518516"/>
              <a:gd name="connsiteX2" fmla="*/ 1383169 w 2845746"/>
              <a:gd name="connsiteY2" fmla="*/ 550640 h 1518516"/>
              <a:gd name="connsiteX3" fmla="*/ 1422957 w 2845746"/>
              <a:gd name="connsiteY3" fmla="*/ 577177 h 1518516"/>
              <a:gd name="connsiteX4" fmla="*/ 1806489 w 2845746"/>
              <a:gd name="connsiteY4" fmla="*/ 679895 h 1518516"/>
              <a:gd name="connsiteX5" fmla="*/ 2362070 w 2845746"/>
              <a:gd name="connsiteY5" fmla="*/ 679895 h 1518516"/>
              <a:gd name="connsiteX6" fmla="*/ 2745555 w 2845746"/>
              <a:gd name="connsiteY6" fmla="*/ 577177 h 1518516"/>
              <a:gd name="connsiteX7" fmla="*/ 2792020 w 2845746"/>
              <a:gd name="connsiteY7" fmla="*/ 546184 h 1518516"/>
              <a:gd name="connsiteX8" fmla="*/ 2845746 w 2845746"/>
              <a:gd name="connsiteY8" fmla="*/ 546014 h 1518516"/>
              <a:gd name="connsiteX9" fmla="*/ 2640220 w 2845746"/>
              <a:gd name="connsiteY9" fmla="*/ 1496650 h 1518516"/>
              <a:gd name="connsiteX10" fmla="*/ 1514569 w 2845746"/>
              <a:gd name="connsiteY10" fmla="*/ 1518516 h 1518516"/>
              <a:gd name="connsiteX11" fmla="*/ 558214 w 2845746"/>
              <a:gd name="connsiteY11" fmla="*/ 966527 h 151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5746" h="1518516">
                <a:moveTo>
                  <a:pt x="0" y="0"/>
                </a:moveTo>
                <a:cubicBezTo>
                  <a:pt x="197358" y="341557"/>
                  <a:pt x="561772" y="551990"/>
                  <a:pt x="956355" y="551990"/>
                </a:cubicBezTo>
                <a:lnTo>
                  <a:pt x="1383169" y="550640"/>
                </a:lnTo>
                <a:lnTo>
                  <a:pt x="1422957" y="577177"/>
                </a:lnTo>
                <a:cubicBezTo>
                  <a:pt x="1537651" y="643373"/>
                  <a:pt x="1669479" y="679895"/>
                  <a:pt x="1806489" y="679895"/>
                </a:cubicBezTo>
                <a:lnTo>
                  <a:pt x="2362070" y="679895"/>
                </a:lnTo>
                <a:cubicBezTo>
                  <a:pt x="2499080" y="679895"/>
                  <a:pt x="2630877" y="643373"/>
                  <a:pt x="2745555" y="577177"/>
                </a:cubicBezTo>
                <a:lnTo>
                  <a:pt x="2792020" y="546184"/>
                </a:lnTo>
                <a:lnTo>
                  <a:pt x="2845746" y="546014"/>
                </a:lnTo>
                <a:lnTo>
                  <a:pt x="2640220" y="1496650"/>
                </a:lnTo>
                <a:lnTo>
                  <a:pt x="1514569" y="1518516"/>
                </a:lnTo>
                <a:cubicBezTo>
                  <a:pt x="1119986" y="1518657"/>
                  <a:pt x="755572" y="1308224"/>
                  <a:pt x="558214" y="966527"/>
                </a:cubicBezTo>
                <a:close/>
              </a:path>
            </a:pathLst>
          </a:custGeom>
          <a:solidFill>
            <a:schemeClr val="accent5"/>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53" name="Freeform: Shape 9">
            <a:extLst>
              <a:ext uri="{FF2B5EF4-FFF2-40B4-BE49-F238E27FC236}">
                <a16:creationId xmlns:a16="http://schemas.microsoft.com/office/drawing/2014/main" id="{EE8CBD7A-BA2A-C181-788D-BE7D4BE275A8}"/>
              </a:ext>
            </a:extLst>
          </p:cNvPr>
          <p:cNvSpPr/>
          <p:nvPr/>
        </p:nvSpPr>
        <p:spPr>
          <a:xfrm>
            <a:off x="5649232" y="4520670"/>
            <a:ext cx="1017795" cy="729194"/>
          </a:xfrm>
          <a:custGeom>
            <a:avLst/>
            <a:gdLst>
              <a:gd name="connsiteX0" fmla="*/ 1357059 w 1357059"/>
              <a:gd name="connsiteY0" fmla="*/ 0 h 972259"/>
              <a:gd name="connsiteX1" fmla="*/ 1151533 w 1357059"/>
              <a:gd name="connsiteY1" fmla="*/ 950636 h 972259"/>
              <a:gd name="connsiteX2" fmla="*/ 44513 w 1357059"/>
              <a:gd name="connsiteY2" fmla="*/ 972140 h 972259"/>
              <a:gd name="connsiteX3" fmla="*/ 22193 w 1357059"/>
              <a:gd name="connsiteY3" fmla="*/ 972259 h 972259"/>
              <a:gd name="connsiteX4" fmla="*/ 0 w 1357059"/>
              <a:gd name="connsiteY4" fmla="*/ 970793 h 972259"/>
              <a:gd name="connsiteX5" fmla="*/ 122419 w 1357059"/>
              <a:gd name="connsiteY5" fmla="*/ 962000 h 972259"/>
              <a:gd name="connsiteX6" fmla="*/ 929592 w 1357059"/>
              <a:gd name="connsiteY6" fmla="*/ 415200 h 972259"/>
              <a:gd name="connsiteX7" fmla="*/ 1113071 w 1357059"/>
              <a:gd name="connsiteY7" fmla="*/ 93835 h 972259"/>
              <a:gd name="connsiteX8" fmla="*/ 1167835 w 1357059"/>
              <a:gd name="connsiteY8" fmla="*/ 75138 h 972259"/>
              <a:gd name="connsiteX9" fmla="*/ 1256867 w 1357059"/>
              <a:gd name="connsiteY9" fmla="*/ 31162 h 972259"/>
              <a:gd name="connsiteX10" fmla="*/ 1303330 w 1357059"/>
              <a:gd name="connsiteY10" fmla="*/ 170 h 97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059" h="972259">
                <a:moveTo>
                  <a:pt x="1357059" y="0"/>
                </a:moveTo>
                <a:lnTo>
                  <a:pt x="1151533" y="950636"/>
                </a:lnTo>
                <a:lnTo>
                  <a:pt x="44513" y="972140"/>
                </a:lnTo>
                <a:lnTo>
                  <a:pt x="22193" y="972259"/>
                </a:lnTo>
                <a:lnTo>
                  <a:pt x="0" y="970793"/>
                </a:lnTo>
                <a:lnTo>
                  <a:pt x="122419" y="962000"/>
                </a:lnTo>
                <a:cubicBezTo>
                  <a:pt x="458955" y="915222"/>
                  <a:pt x="758548" y="715077"/>
                  <a:pt x="929592" y="415200"/>
                </a:cubicBezTo>
                <a:lnTo>
                  <a:pt x="1113071" y="93835"/>
                </a:lnTo>
                <a:lnTo>
                  <a:pt x="1167835" y="75138"/>
                </a:lnTo>
                <a:cubicBezTo>
                  <a:pt x="1198458" y="62405"/>
                  <a:pt x="1228198" y="47711"/>
                  <a:pt x="1256867" y="31162"/>
                </a:cubicBezTo>
                <a:lnTo>
                  <a:pt x="1303330" y="170"/>
                </a:lnTo>
                <a:close/>
              </a:path>
            </a:pathLst>
          </a:custGeom>
          <a:solidFill>
            <a:schemeClr val="tx1">
              <a:alpha val="30000"/>
            </a:schemeClr>
          </a:solidFill>
          <a:ln w="12700">
            <a:miter lim="400000"/>
          </a:ln>
        </p:spPr>
        <p:txBody>
          <a:bodyPr wrap="square" lIns="28575" tIns="28575" rIns="28575" bIns="28575" anchor="ctr">
            <a:noAutofit/>
          </a:bodyPr>
          <a:lstStyle/>
          <a:p>
            <a:endParaRPr sz="2250">
              <a:solidFill>
                <a:srgbClr val="FFFFFF"/>
              </a:solidFill>
            </a:endParaRPr>
          </a:p>
        </p:txBody>
      </p:sp>
      <p:sp>
        <p:nvSpPr>
          <p:cNvPr id="54" name="Freeform: Shape 10">
            <a:extLst>
              <a:ext uri="{FF2B5EF4-FFF2-40B4-BE49-F238E27FC236}">
                <a16:creationId xmlns:a16="http://schemas.microsoft.com/office/drawing/2014/main" id="{01740B9E-CD5E-A850-5A94-D7572B56E92C}"/>
              </a:ext>
            </a:extLst>
          </p:cNvPr>
          <p:cNvSpPr/>
          <p:nvPr/>
        </p:nvSpPr>
        <p:spPr>
          <a:xfrm>
            <a:off x="6527602" y="2543593"/>
            <a:ext cx="1245491" cy="2278901"/>
          </a:xfrm>
          <a:custGeom>
            <a:avLst/>
            <a:gdLst>
              <a:gd name="connsiteX0" fmla="*/ 929003 w 1660655"/>
              <a:gd name="connsiteY0" fmla="*/ 0 h 3038534"/>
              <a:gd name="connsiteX1" fmla="*/ 1510452 w 1660655"/>
              <a:gd name="connsiteY1" fmla="*/ 965467 h 3038534"/>
              <a:gd name="connsiteX2" fmla="*/ 1514888 w 1660655"/>
              <a:gd name="connsiteY2" fmla="*/ 2069683 h 3038534"/>
              <a:gd name="connsiteX3" fmla="*/ 960765 w 1660655"/>
              <a:gd name="connsiteY3" fmla="*/ 3038534 h 3038534"/>
              <a:gd name="connsiteX4" fmla="*/ 1005833 w 1660655"/>
              <a:gd name="connsiteY4" fmla="*/ 2950688 h 3038534"/>
              <a:gd name="connsiteX5" fmla="*/ 956250 w 1660655"/>
              <a:gd name="connsiteY5" fmla="*/ 1934318 h 3038534"/>
              <a:gd name="connsiteX6" fmla="*/ 743841 w 1660655"/>
              <a:gd name="connsiteY6" fmla="*/ 1572217 h 3038534"/>
              <a:gd name="connsiteX7" fmla="*/ 747109 w 1660655"/>
              <a:gd name="connsiteY7" fmla="*/ 1521756 h 3038534"/>
              <a:gd name="connsiteX8" fmla="*/ 644398 w 1660655"/>
              <a:gd name="connsiteY8" fmla="*/ 1138273 h 3038534"/>
              <a:gd name="connsiteX9" fmla="*/ 366482 w 1660655"/>
              <a:gd name="connsiteY9" fmla="*/ 657012 h 3038534"/>
              <a:gd name="connsiteX10" fmla="*/ 85708 w 1660655"/>
              <a:gd name="connsiteY10" fmla="*/ 376248 h 3038534"/>
              <a:gd name="connsiteX11" fmla="*/ 24019 w 1660655"/>
              <a:gd name="connsiteY11" fmla="*/ 345777 h 3038534"/>
              <a:gd name="connsiteX12" fmla="*/ 0 w 1660655"/>
              <a:gd name="connsiteY12" fmla="*/ 304855 h 303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0655" h="3038534">
                <a:moveTo>
                  <a:pt x="929003" y="0"/>
                </a:moveTo>
                <a:lnTo>
                  <a:pt x="1510452" y="965467"/>
                </a:lnTo>
                <a:cubicBezTo>
                  <a:pt x="1709100" y="1306278"/>
                  <a:pt x="1710843" y="1727180"/>
                  <a:pt x="1514888" y="2069683"/>
                </a:cubicBezTo>
                <a:lnTo>
                  <a:pt x="960765" y="3038534"/>
                </a:lnTo>
                <a:cubicBezTo>
                  <a:pt x="977319" y="3009910"/>
                  <a:pt x="992210" y="2980440"/>
                  <a:pt x="1005833" y="2950688"/>
                </a:cubicBezTo>
                <a:cubicBezTo>
                  <a:pt x="1154819" y="2625951"/>
                  <a:pt x="1138265" y="2246646"/>
                  <a:pt x="956250" y="1934318"/>
                </a:cubicBezTo>
                <a:lnTo>
                  <a:pt x="743841" y="1572217"/>
                </a:lnTo>
                <a:lnTo>
                  <a:pt x="747109" y="1521756"/>
                </a:lnTo>
                <a:cubicBezTo>
                  <a:pt x="747109" y="1389334"/>
                  <a:pt x="712872" y="1256912"/>
                  <a:pt x="644398" y="1138273"/>
                </a:cubicBezTo>
                <a:lnTo>
                  <a:pt x="366482" y="657012"/>
                </a:lnTo>
                <a:cubicBezTo>
                  <a:pt x="297946" y="538315"/>
                  <a:pt x="200386" y="442444"/>
                  <a:pt x="85708" y="376248"/>
                </a:cubicBezTo>
                <a:lnTo>
                  <a:pt x="24019" y="345777"/>
                </a:lnTo>
                <a:lnTo>
                  <a:pt x="0" y="304855"/>
                </a:lnTo>
                <a:close/>
              </a:path>
            </a:pathLst>
          </a:custGeom>
          <a:solidFill>
            <a:schemeClr val="accent4"/>
          </a:solidFill>
          <a:ln w="12700">
            <a:miter lim="400000"/>
          </a:ln>
        </p:spPr>
        <p:txBody>
          <a:bodyPr wrap="square" lIns="28575" tIns="28575" rIns="28575" bIns="28575" anchor="ctr">
            <a:noAutofit/>
          </a:bodyPr>
          <a:lstStyle/>
          <a:p>
            <a:pPr>
              <a:defRPr sz="3000">
                <a:solidFill>
                  <a:srgbClr val="FFFFFF"/>
                </a:solidFill>
              </a:defRPr>
            </a:pPr>
            <a:endParaRPr sz="2250" dirty="0"/>
          </a:p>
        </p:txBody>
      </p:sp>
      <p:sp>
        <p:nvSpPr>
          <p:cNvPr id="55" name="Freeform: Shape 11">
            <a:extLst>
              <a:ext uri="{FF2B5EF4-FFF2-40B4-BE49-F238E27FC236}">
                <a16:creationId xmlns:a16="http://schemas.microsoft.com/office/drawing/2014/main" id="{840AF084-7BE3-543C-B3A3-6A121A9E936F}"/>
              </a:ext>
            </a:extLst>
          </p:cNvPr>
          <p:cNvSpPr/>
          <p:nvPr/>
        </p:nvSpPr>
        <p:spPr>
          <a:xfrm>
            <a:off x="6527602" y="2543593"/>
            <a:ext cx="1141020" cy="740552"/>
          </a:xfrm>
          <a:custGeom>
            <a:avLst/>
            <a:gdLst>
              <a:gd name="connsiteX0" fmla="*/ 929003 w 1521359"/>
              <a:gd name="connsiteY0" fmla="*/ 0 h 987402"/>
              <a:gd name="connsiteX1" fmla="*/ 1510346 w 1521359"/>
              <a:gd name="connsiteY1" fmla="*/ 965290 h 987402"/>
              <a:gd name="connsiteX2" fmla="*/ 1510477 w 1521359"/>
              <a:gd name="connsiteY2" fmla="*/ 965517 h 987402"/>
              <a:gd name="connsiteX3" fmla="*/ 1521359 w 1521359"/>
              <a:gd name="connsiteY3" fmla="*/ 987402 h 987402"/>
              <a:gd name="connsiteX4" fmla="*/ 1452710 w 1521359"/>
              <a:gd name="connsiteY4" fmla="*/ 885118 h 987402"/>
              <a:gd name="connsiteX5" fmla="*/ 577424 w 1521359"/>
              <a:gd name="connsiteY5" fmla="*/ 455879 h 987402"/>
              <a:gd name="connsiteX6" fmla="*/ 196691 w 1521359"/>
              <a:gd name="connsiteY6" fmla="*/ 456138 h 987402"/>
              <a:gd name="connsiteX7" fmla="*/ 168320 w 1521359"/>
              <a:gd name="connsiteY7" fmla="*/ 431352 h 987402"/>
              <a:gd name="connsiteX8" fmla="*/ 85707 w 1521359"/>
              <a:gd name="connsiteY8" fmla="*/ 376248 h 987402"/>
              <a:gd name="connsiteX9" fmla="*/ 24019 w 1521359"/>
              <a:gd name="connsiteY9" fmla="*/ 345778 h 987402"/>
              <a:gd name="connsiteX10" fmla="*/ 0 w 1521359"/>
              <a:gd name="connsiteY10" fmla="*/ 304855 h 98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1359" h="987402">
                <a:moveTo>
                  <a:pt x="929003" y="0"/>
                </a:moveTo>
                <a:lnTo>
                  <a:pt x="1510346" y="965290"/>
                </a:lnTo>
                <a:lnTo>
                  <a:pt x="1510477" y="965517"/>
                </a:lnTo>
                <a:lnTo>
                  <a:pt x="1521359" y="987402"/>
                </a:lnTo>
                <a:lnTo>
                  <a:pt x="1452710" y="885118"/>
                </a:lnTo>
                <a:cubicBezTo>
                  <a:pt x="1245088" y="616221"/>
                  <a:pt x="922715" y="455510"/>
                  <a:pt x="577424" y="455879"/>
                </a:cubicBezTo>
                <a:lnTo>
                  <a:pt x="196691" y="456138"/>
                </a:lnTo>
                <a:lnTo>
                  <a:pt x="168320" y="431352"/>
                </a:lnTo>
                <a:cubicBezTo>
                  <a:pt x="141976" y="411201"/>
                  <a:pt x="114377" y="392797"/>
                  <a:pt x="85707" y="376248"/>
                </a:cubicBezTo>
                <a:lnTo>
                  <a:pt x="24019" y="345778"/>
                </a:lnTo>
                <a:lnTo>
                  <a:pt x="0" y="304855"/>
                </a:lnTo>
                <a:close/>
              </a:path>
            </a:pathLst>
          </a:custGeom>
          <a:solidFill>
            <a:schemeClr val="tx1">
              <a:alpha val="30000"/>
            </a:schemeClr>
          </a:solidFill>
          <a:ln w="12700">
            <a:miter lim="400000"/>
          </a:ln>
        </p:spPr>
        <p:txBody>
          <a:bodyPr wrap="square" lIns="28575" tIns="28575" rIns="28575" bIns="28575" anchor="ctr">
            <a:noAutofit/>
          </a:bodyPr>
          <a:lstStyle/>
          <a:p>
            <a:endParaRPr sz="2250">
              <a:solidFill>
                <a:srgbClr val="FFFFFF"/>
              </a:solidFill>
            </a:endParaRPr>
          </a:p>
        </p:txBody>
      </p:sp>
      <p:sp>
        <p:nvSpPr>
          <p:cNvPr id="56" name="Freeform: Shape 12">
            <a:extLst>
              <a:ext uri="{FF2B5EF4-FFF2-40B4-BE49-F238E27FC236}">
                <a16:creationId xmlns:a16="http://schemas.microsoft.com/office/drawing/2014/main" id="{390C7753-30EA-F14E-E81D-79C7EC82565C}"/>
              </a:ext>
            </a:extLst>
          </p:cNvPr>
          <p:cNvSpPr/>
          <p:nvPr/>
        </p:nvSpPr>
        <p:spPr>
          <a:xfrm>
            <a:off x="5696077" y="3709563"/>
            <a:ext cx="1668985" cy="1540483"/>
          </a:xfrm>
          <a:custGeom>
            <a:avLst/>
            <a:gdLst>
              <a:gd name="connsiteX0" fmla="*/ 1853680 w 2225313"/>
              <a:gd name="connsiteY0" fmla="*/ 0 h 2053977"/>
              <a:gd name="connsiteX1" fmla="*/ 2075115 w 2225313"/>
              <a:gd name="connsiteY1" fmla="*/ 377323 h 2053977"/>
              <a:gd name="connsiteX2" fmla="*/ 2124801 w 2225313"/>
              <a:gd name="connsiteY2" fmla="*/ 1393744 h 2053977"/>
              <a:gd name="connsiteX3" fmla="*/ 2069431 w 2225313"/>
              <a:gd name="connsiteY3" fmla="*/ 1490666 h 2053977"/>
              <a:gd name="connsiteX4" fmla="*/ 1116034 w 2225313"/>
              <a:gd name="connsiteY4" fmla="*/ 2048065 h 2053977"/>
              <a:gd name="connsiteX5" fmla="*/ 0 w 2225313"/>
              <a:gd name="connsiteY5" fmla="*/ 2053977 h 2053977"/>
              <a:gd name="connsiteX6" fmla="*/ 953397 w 2225313"/>
              <a:gd name="connsiteY6" fmla="*/ 1496675 h 2053977"/>
              <a:gd name="connsiteX7" fmla="*/ 1164115 w 2225313"/>
              <a:gd name="connsiteY7" fmla="*/ 1127600 h 2053977"/>
              <a:gd name="connsiteX8" fmla="*/ 1194408 w 2225313"/>
              <a:gd name="connsiteY8" fmla="*/ 1112638 h 2053977"/>
              <a:gd name="connsiteX9" fmla="*/ 1475182 w 2225313"/>
              <a:gd name="connsiteY9" fmla="*/ 831873 h 2053977"/>
              <a:gd name="connsiteX10" fmla="*/ 1753098 w 2225313"/>
              <a:gd name="connsiteY10" fmla="*/ 350613 h 2053977"/>
              <a:gd name="connsiteX11" fmla="*/ 1849390 w 2225313"/>
              <a:gd name="connsiteY11" fmla="*/ 66231 h 205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5313" h="2053977">
                <a:moveTo>
                  <a:pt x="1853680" y="0"/>
                </a:moveTo>
                <a:lnTo>
                  <a:pt x="2075115" y="377323"/>
                </a:lnTo>
                <a:cubicBezTo>
                  <a:pt x="2257121" y="689606"/>
                  <a:pt x="2273753" y="1069055"/>
                  <a:pt x="2124801" y="1393744"/>
                </a:cubicBezTo>
                <a:lnTo>
                  <a:pt x="2069431" y="1490666"/>
                </a:lnTo>
                <a:cubicBezTo>
                  <a:pt x="1873951" y="1833383"/>
                  <a:pt x="1510572" y="2045836"/>
                  <a:pt x="1116034" y="2048065"/>
                </a:cubicBezTo>
                <a:lnTo>
                  <a:pt x="0" y="2053977"/>
                </a:lnTo>
                <a:cubicBezTo>
                  <a:pt x="394538" y="2051845"/>
                  <a:pt x="757918" y="1839392"/>
                  <a:pt x="953397" y="1496675"/>
                </a:cubicBezTo>
                <a:lnTo>
                  <a:pt x="1164115" y="1127600"/>
                </a:lnTo>
                <a:lnTo>
                  <a:pt x="1194408" y="1112638"/>
                </a:lnTo>
                <a:cubicBezTo>
                  <a:pt x="1309086" y="1046441"/>
                  <a:pt x="1406646" y="950570"/>
                  <a:pt x="1475182" y="831873"/>
                </a:cubicBezTo>
                <a:lnTo>
                  <a:pt x="1753098" y="350613"/>
                </a:lnTo>
                <a:cubicBezTo>
                  <a:pt x="1804454" y="261633"/>
                  <a:pt x="1836551" y="164901"/>
                  <a:pt x="1849390" y="66231"/>
                </a:cubicBezTo>
                <a:close/>
              </a:path>
            </a:pathLst>
          </a:custGeom>
          <a:solidFill>
            <a:schemeClr val="accent1"/>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57" name="Freeform: Shape 13">
            <a:extLst>
              <a:ext uri="{FF2B5EF4-FFF2-40B4-BE49-F238E27FC236}">
                <a16:creationId xmlns:a16="http://schemas.microsoft.com/office/drawing/2014/main" id="{A337833E-A5E8-F529-90D8-DCBD3B9CC46F}"/>
              </a:ext>
            </a:extLst>
          </p:cNvPr>
          <p:cNvSpPr/>
          <p:nvPr/>
        </p:nvSpPr>
        <p:spPr>
          <a:xfrm>
            <a:off x="7077067" y="3709563"/>
            <a:ext cx="287996" cy="1107557"/>
          </a:xfrm>
          <a:custGeom>
            <a:avLst/>
            <a:gdLst>
              <a:gd name="connsiteX0" fmla="*/ 12361 w 383994"/>
              <a:gd name="connsiteY0" fmla="*/ 0 h 1476742"/>
              <a:gd name="connsiteX1" fmla="*/ 233796 w 383994"/>
              <a:gd name="connsiteY1" fmla="*/ 377323 h 1476742"/>
              <a:gd name="connsiteX2" fmla="*/ 283482 w 383994"/>
              <a:gd name="connsiteY2" fmla="*/ 1393744 h 1476742"/>
              <a:gd name="connsiteX3" fmla="*/ 236067 w 383994"/>
              <a:gd name="connsiteY3" fmla="*/ 1476742 h 1476742"/>
              <a:gd name="connsiteX4" fmla="*/ 245714 w 383994"/>
              <a:gd name="connsiteY4" fmla="*/ 1457937 h 1476742"/>
              <a:gd name="connsiteX5" fmla="*/ 196131 w 383994"/>
              <a:gd name="connsiteY5" fmla="*/ 441567 h 1476742"/>
              <a:gd name="connsiteX6" fmla="*/ 0 w 383994"/>
              <a:gd name="connsiteY6" fmla="*/ 107217 h 1476742"/>
              <a:gd name="connsiteX7" fmla="*/ 8071 w 383994"/>
              <a:gd name="connsiteY7" fmla="*/ 66230 h 14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994" h="1476742">
                <a:moveTo>
                  <a:pt x="12361" y="0"/>
                </a:moveTo>
                <a:lnTo>
                  <a:pt x="233796" y="377323"/>
                </a:lnTo>
                <a:cubicBezTo>
                  <a:pt x="415802" y="689606"/>
                  <a:pt x="432434" y="1069055"/>
                  <a:pt x="283482" y="1393744"/>
                </a:cubicBezTo>
                <a:lnTo>
                  <a:pt x="236067" y="1476742"/>
                </a:lnTo>
                <a:lnTo>
                  <a:pt x="245714" y="1457937"/>
                </a:lnTo>
                <a:cubicBezTo>
                  <a:pt x="394700" y="1133200"/>
                  <a:pt x="378146" y="753895"/>
                  <a:pt x="196131" y="441567"/>
                </a:cubicBezTo>
                <a:lnTo>
                  <a:pt x="0" y="107217"/>
                </a:lnTo>
                <a:lnTo>
                  <a:pt x="8071" y="66230"/>
                </a:lnTo>
                <a:close/>
              </a:path>
            </a:pathLst>
          </a:custGeom>
          <a:solidFill>
            <a:schemeClr val="tx1">
              <a:alpha val="30000"/>
            </a:schemeClr>
          </a:solidFill>
          <a:ln w="12700">
            <a:miter lim="400000"/>
          </a:ln>
        </p:spPr>
        <p:txBody>
          <a:bodyPr wrap="square" lIns="28575" tIns="28575" rIns="28575" bIns="28575" anchor="ctr">
            <a:noAutofit/>
          </a:bodyPr>
          <a:lstStyle/>
          <a:p>
            <a:endParaRPr sz="2250">
              <a:solidFill>
                <a:srgbClr val="FFFFFF"/>
              </a:solidFill>
            </a:endParaRPr>
          </a:p>
        </p:txBody>
      </p:sp>
      <p:sp>
        <p:nvSpPr>
          <p:cNvPr id="58" name="Freeform: Shape 14">
            <a:extLst>
              <a:ext uri="{FF2B5EF4-FFF2-40B4-BE49-F238E27FC236}">
                <a16:creationId xmlns:a16="http://schemas.microsoft.com/office/drawing/2014/main" id="{9A56DB6B-4234-AD74-691C-8E5F07D58E81}"/>
              </a:ext>
            </a:extLst>
          </p:cNvPr>
          <p:cNvSpPr/>
          <p:nvPr/>
        </p:nvSpPr>
        <p:spPr>
          <a:xfrm>
            <a:off x="5639557" y="2119774"/>
            <a:ext cx="2013063" cy="1137690"/>
          </a:xfrm>
          <a:custGeom>
            <a:avLst/>
            <a:gdLst>
              <a:gd name="connsiteX0" fmla="*/ 1167790 w 2684082"/>
              <a:gd name="connsiteY0" fmla="*/ 0 h 1516920"/>
              <a:gd name="connsiteX1" fmla="*/ 2124763 w 2684082"/>
              <a:gd name="connsiteY1" fmla="*/ 550950 h 1516920"/>
              <a:gd name="connsiteX2" fmla="*/ 2684082 w 2684082"/>
              <a:gd name="connsiteY2" fmla="*/ 1516920 h 1516920"/>
              <a:gd name="connsiteX3" fmla="*/ 1727109 w 2684082"/>
              <a:gd name="connsiteY3" fmla="*/ 965971 h 1516920"/>
              <a:gd name="connsiteX4" fmla="*/ 1307123 w 2684082"/>
              <a:gd name="connsiteY4" fmla="*/ 966257 h 1516920"/>
              <a:gd name="connsiteX5" fmla="*/ 1269767 w 2684082"/>
              <a:gd name="connsiteY5" fmla="*/ 941340 h 1516920"/>
              <a:gd name="connsiteX6" fmla="*/ 886282 w 2684082"/>
              <a:gd name="connsiteY6" fmla="*/ 838621 h 1516920"/>
              <a:gd name="connsiteX7" fmla="*/ 330701 w 2684082"/>
              <a:gd name="connsiteY7" fmla="*/ 838621 h 1516920"/>
              <a:gd name="connsiteX8" fmla="*/ 36248 w 2684082"/>
              <a:gd name="connsiteY8" fmla="*/ 897363 h 1516920"/>
              <a:gd name="connsiteX9" fmla="*/ 0 w 2684082"/>
              <a:gd name="connsiteY9" fmla="*/ 915268 h 1516920"/>
              <a:gd name="connsiteX10" fmla="*/ 206203 w 2684082"/>
              <a:gd name="connsiteY10" fmla="*/ 555622 h 1516920"/>
              <a:gd name="connsiteX11" fmla="*/ 1162663 w 2684082"/>
              <a:gd name="connsiteY11" fmla="*/ 3427 h 1516920"/>
              <a:gd name="connsiteX12" fmla="*/ 1089013 w 2684082"/>
              <a:gd name="connsiteY12" fmla="*/ 3427 h 15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4082" h="1516920">
                <a:moveTo>
                  <a:pt x="1167790" y="0"/>
                </a:moveTo>
                <a:cubicBezTo>
                  <a:pt x="1562119" y="-422"/>
                  <a:pt x="1927093" y="209548"/>
                  <a:pt x="2124763" y="550950"/>
                </a:cubicBezTo>
                <a:lnTo>
                  <a:pt x="2684082" y="1516920"/>
                </a:lnTo>
                <a:cubicBezTo>
                  <a:pt x="2486412" y="1175518"/>
                  <a:pt x="2121727" y="965549"/>
                  <a:pt x="1727109" y="965971"/>
                </a:cubicBezTo>
                <a:lnTo>
                  <a:pt x="1307123" y="966257"/>
                </a:lnTo>
                <a:lnTo>
                  <a:pt x="1269767" y="941340"/>
                </a:lnTo>
                <a:cubicBezTo>
                  <a:pt x="1155089" y="875143"/>
                  <a:pt x="1023293" y="838621"/>
                  <a:pt x="886282" y="838621"/>
                </a:cubicBezTo>
                <a:lnTo>
                  <a:pt x="330701" y="838621"/>
                </a:lnTo>
                <a:cubicBezTo>
                  <a:pt x="227943" y="838621"/>
                  <a:pt x="128118" y="859165"/>
                  <a:pt x="36248" y="897363"/>
                </a:cubicBezTo>
                <a:lnTo>
                  <a:pt x="0" y="915268"/>
                </a:lnTo>
                <a:lnTo>
                  <a:pt x="206203" y="555622"/>
                </a:lnTo>
                <a:cubicBezTo>
                  <a:pt x="403498" y="213835"/>
                  <a:pt x="768073" y="3427"/>
                  <a:pt x="1162663" y="3427"/>
                </a:cubicBezTo>
                <a:lnTo>
                  <a:pt x="1089013" y="3427"/>
                </a:lnTo>
                <a:close/>
              </a:path>
            </a:pathLst>
          </a:custGeom>
          <a:solidFill>
            <a:schemeClr val="accent2"/>
          </a:solidFill>
          <a:ln w="12700">
            <a:miter lim="400000"/>
          </a:ln>
        </p:spPr>
        <p:txBody>
          <a:bodyPr wrap="square" lIns="28575" tIns="28575" rIns="28575" bIns="28575" anchor="ctr">
            <a:noAutofit/>
          </a:bodyPr>
          <a:lstStyle/>
          <a:p>
            <a:pPr>
              <a:defRPr sz="3000">
                <a:solidFill>
                  <a:srgbClr val="FFFFFF"/>
                </a:solidFill>
              </a:defRPr>
            </a:pPr>
            <a:endParaRPr sz="2250"/>
          </a:p>
        </p:txBody>
      </p:sp>
      <p:sp>
        <p:nvSpPr>
          <p:cNvPr id="60" name="TextBox 19">
            <a:extLst>
              <a:ext uri="{FF2B5EF4-FFF2-40B4-BE49-F238E27FC236}">
                <a16:creationId xmlns:a16="http://schemas.microsoft.com/office/drawing/2014/main" id="{08F493EE-D34E-D2C5-FF2D-0F532D3E62FD}"/>
              </a:ext>
            </a:extLst>
          </p:cNvPr>
          <p:cNvSpPr txBox="1"/>
          <p:nvPr/>
        </p:nvSpPr>
        <p:spPr>
          <a:xfrm>
            <a:off x="6377872" y="2314232"/>
            <a:ext cx="418704" cy="369332"/>
          </a:xfrm>
          <a:prstGeom prst="rect">
            <a:avLst/>
          </a:prstGeom>
          <a:noFill/>
        </p:spPr>
        <p:txBody>
          <a:bodyPr wrap="none" rtlCol="0" anchor="ctr">
            <a:spAutoFit/>
          </a:bodyPr>
          <a:lstStyle/>
          <a:p>
            <a:pPr algn="ctr"/>
            <a:r>
              <a:rPr lang="en-US" b="1" dirty="0"/>
              <a:t>01</a:t>
            </a:r>
          </a:p>
        </p:txBody>
      </p:sp>
      <p:sp>
        <p:nvSpPr>
          <p:cNvPr id="61" name="TextBox 21">
            <a:extLst>
              <a:ext uri="{FF2B5EF4-FFF2-40B4-BE49-F238E27FC236}">
                <a16:creationId xmlns:a16="http://schemas.microsoft.com/office/drawing/2014/main" id="{3D9FBC41-F2C6-2DC2-6DDB-2FA582C67DCF}"/>
              </a:ext>
            </a:extLst>
          </p:cNvPr>
          <p:cNvSpPr txBox="1"/>
          <p:nvPr/>
        </p:nvSpPr>
        <p:spPr>
          <a:xfrm>
            <a:off x="7191982" y="3313164"/>
            <a:ext cx="418704" cy="369332"/>
          </a:xfrm>
          <a:prstGeom prst="rect">
            <a:avLst/>
          </a:prstGeom>
          <a:noFill/>
        </p:spPr>
        <p:txBody>
          <a:bodyPr wrap="none" rtlCol="0" anchor="ctr">
            <a:spAutoFit/>
          </a:bodyPr>
          <a:lstStyle/>
          <a:p>
            <a:pPr algn="ctr"/>
            <a:r>
              <a:rPr lang="en-US" b="1" dirty="0"/>
              <a:t>02</a:t>
            </a:r>
          </a:p>
        </p:txBody>
      </p:sp>
      <p:sp>
        <p:nvSpPr>
          <p:cNvPr id="62" name="TextBox 23">
            <a:extLst>
              <a:ext uri="{FF2B5EF4-FFF2-40B4-BE49-F238E27FC236}">
                <a16:creationId xmlns:a16="http://schemas.microsoft.com/office/drawing/2014/main" id="{E26C5208-E001-848A-C654-74EF911CA0AE}"/>
              </a:ext>
            </a:extLst>
          </p:cNvPr>
          <p:cNvSpPr txBox="1"/>
          <p:nvPr/>
        </p:nvSpPr>
        <p:spPr>
          <a:xfrm>
            <a:off x="6646281" y="4630513"/>
            <a:ext cx="418704" cy="369332"/>
          </a:xfrm>
          <a:prstGeom prst="rect">
            <a:avLst/>
          </a:prstGeom>
          <a:noFill/>
        </p:spPr>
        <p:txBody>
          <a:bodyPr wrap="none" rtlCol="0" anchor="ctr">
            <a:spAutoFit/>
          </a:bodyPr>
          <a:lstStyle/>
          <a:p>
            <a:pPr algn="ctr"/>
            <a:r>
              <a:rPr lang="en-US" b="1" dirty="0"/>
              <a:t>03</a:t>
            </a:r>
          </a:p>
        </p:txBody>
      </p:sp>
      <p:sp>
        <p:nvSpPr>
          <p:cNvPr id="63" name="TextBox 25">
            <a:extLst>
              <a:ext uri="{FF2B5EF4-FFF2-40B4-BE49-F238E27FC236}">
                <a16:creationId xmlns:a16="http://schemas.microsoft.com/office/drawing/2014/main" id="{EE746812-9D94-3A67-D084-A755F90443F2}"/>
              </a:ext>
            </a:extLst>
          </p:cNvPr>
          <p:cNvSpPr txBox="1"/>
          <p:nvPr/>
        </p:nvSpPr>
        <p:spPr>
          <a:xfrm>
            <a:off x="5243967" y="4669060"/>
            <a:ext cx="418704" cy="369332"/>
          </a:xfrm>
          <a:prstGeom prst="rect">
            <a:avLst/>
          </a:prstGeom>
          <a:noFill/>
        </p:spPr>
        <p:txBody>
          <a:bodyPr wrap="none" rtlCol="0" anchor="ctr">
            <a:spAutoFit/>
          </a:bodyPr>
          <a:lstStyle/>
          <a:p>
            <a:pPr algn="ctr"/>
            <a:r>
              <a:rPr lang="en-US" b="1" dirty="0"/>
              <a:t>04</a:t>
            </a:r>
          </a:p>
        </p:txBody>
      </p:sp>
      <p:sp>
        <p:nvSpPr>
          <p:cNvPr id="64" name="TextBox 27">
            <a:extLst>
              <a:ext uri="{FF2B5EF4-FFF2-40B4-BE49-F238E27FC236}">
                <a16:creationId xmlns:a16="http://schemas.microsoft.com/office/drawing/2014/main" id="{FA681EB3-EAD1-ACE1-E825-15A69CB7A226}"/>
              </a:ext>
            </a:extLst>
          </p:cNvPr>
          <p:cNvSpPr txBox="1"/>
          <p:nvPr/>
        </p:nvSpPr>
        <p:spPr>
          <a:xfrm>
            <a:off x="4519740" y="3486288"/>
            <a:ext cx="418704" cy="369332"/>
          </a:xfrm>
          <a:prstGeom prst="rect">
            <a:avLst/>
          </a:prstGeom>
          <a:noFill/>
        </p:spPr>
        <p:txBody>
          <a:bodyPr wrap="none" rtlCol="0" anchor="ctr">
            <a:spAutoFit/>
          </a:bodyPr>
          <a:lstStyle/>
          <a:p>
            <a:pPr algn="ctr"/>
            <a:r>
              <a:rPr lang="en-US" b="1" dirty="0"/>
              <a:t>05</a:t>
            </a:r>
          </a:p>
        </p:txBody>
      </p:sp>
      <p:sp>
        <p:nvSpPr>
          <p:cNvPr id="4" name="Titre 1">
            <a:extLst>
              <a:ext uri="{FF2B5EF4-FFF2-40B4-BE49-F238E27FC236}">
                <a16:creationId xmlns:a16="http://schemas.microsoft.com/office/drawing/2014/main" id="{C3749F51-7F2C-A349-3DF5-BACC3F0C1F73}"/>
              </a:ext>
            </a:extLst>
          </p:cNvPr>
          <p:cNvSpPr txBox="1">
            <a:spLocks/>
          </p:cNvSpPr>
          <p:nvPr/>
        </p:nvSpPr>
        <p:spPr>
          <a:xfrm>
            <a:off x="1657900" y="-195939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bg1">
                    <a:lumMod val="95000"/>
                  </a:schemeClr>
                </a:solidFill>
              </a:rPr>
              <a:t>Mobile Application</a:t>
            </a:r>
          </a:p>
        </p:txBody>
      </p:sp>
      <p:grpSp>
        <p:nvGrpSpPr>
          <p:cNvPr id="16" name="Groupe 15">
            <a:extLst>
              <a:ext uri="{FF2B5EF4-FFF2-40B4-BE49-F238E27FC236}">
                <a16:creationId xmlns:a16="http://schemas.microsoft.com/office/drawing/2014/main" id="{FCEE20B6-360F-85D3-EF75-2ED9368B6A4C}"/>
              </a:ext>
            </a:extLst>
          </p:cNvPr>
          <p:cNvGrpSpPr/>
          <p:nvPr/>
        </p:nvGrpSpPr>
        <p:grpSpPr>
          <a:xfrm>
            <a:off x="-12128364" y="1825625"/>
            <a:ext cx="10515600" cy="1243466"/>
            <a:chOff x="-12128364" y="1825625"/>
            <a:chExt cx="10515600" cy="1243466"/>
          </a:xfrm>
        </p:grpSpPr>
        <p:sp>
          <p:nvSpPr>
            <p:cNvPr id="7" name="Rectangle : coins arrondis 6">
              <a:extLst>
                <a:ext uri="{FF2B5EF4-FFF2-40B4-BE49-F238E27FC236}">
                  <a16:creationId xmlns:a16="http://schemas.microsoft.com/office/drawing/2014/main" id="{F66C6895-BB4B-4C49-D052-6985D090B660}"/>
                </a:ext>
              </a:extLst>
            </p:cNvPr>
            <p:cNvSpPr/>
            <p:nvPr/>
          </p:nvSpPr>
          <p:spPr>
            <a:xfrm>
              <a:off x="-12128364" y="1825625"/>
              <a:ext cx="10515600" cy="124293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8" name="Rectangle 7" descr="Remote control">
              <a:extLst>
                <a:ext uri="{FF2B5EF4-FFF2-40B4-BE49-F238E27FC236}">
                  <a16:creationId xmlns:a16="http://schemas.microsoft.com/office/drawing/2014/main" id="{62C2EC76-BF9C-BA5C-971D-AECAC10F2F67}"/>
                </a:ext>
              </a:extLst>
            </p:cNvPr>
            <p:cNvSpPr/>
            <p:nvPr/>
          </p:nvSpPr>
          <p:spPr>
            <a:xfrm>
              <a:off x="-11752376" y="2105816"/>
              <a:ext cx="683614" cy="68361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9" name="Forme libre : forme 8">
              <a:extLst>
                <a:ext uri="{FF2B5EF4-FFF2-40B4-BE49-F238E27FC236}">
                  <a16:creationId xmlns:a16="http://schemas.microsoft.com/office/drawing/2014/main" id="{C1B518D1-E59C-F7AE-F687-32EAF928E6DC}"/>
                </a:ext>
              </a:extLst>
            </p:cNvPr>
            <p:cNvSpPr/>
            <p:nvPr/>
          </p:nvSpPr>
          <p:spPr>
            <a:xfrm>
              <a:off x="-10692774" y="1826156"/>
              <a:ext cx="9080009" cy="1242935"/>
            </a:xfrm>
            <a:custGeom>
              <a:avLst/>
              <a:gdLst>
                <a:gd name="connsiteX0" fmla="*/ 0 w 9080009"/>
                <a:gd name="connsiteY0" fmla="*/ 0 h 1242935"/>
                <a:gd name="connsiteX1" fmla="*/ 9080009 w 9080009"/>
                <a:gd name="connsiteY1" fmla="*/ 0 h 1242935"/>
                <a:gd name="connsiteX2" fmla="*/ 9080009 w 9080009"/>
                <a:gd name="connsiteY2" fmla="*/ 1242935 h 1242935"/>
                <a:gd name="connsiteX3" fmla="*/ 0 w 9080009"/>
                <a:gd name="connsiteY3" fmla="*/ 1242935 h 1242935"/>
                <a:gd name="connsiteX4" fmla="*/ 0 w 9080009"/>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009" h="1242935">
                  <a:moveTo>
                    <a:pt x="0" y="0"/>
                  </a:moveTo>
                  <a:lnTo>
                    <a:pt x="9080009" y="0"/>
                  </a:lnTo>
                  <a:lnTo>
                    <a:pt x="9080009"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 BLE connection for remote control.</a:t>
              </a:r>
            </a:p>
          </p:txBody>
        </p:sp>
      </p:grpSp>
      <p:grpSp>
        <p:nvGrpSpPr>
          <p:cNvPr id="17" name="Groupe 16">
            <a:extLst>
              <a:ext uri="{FF2B5EF4-FFF2-40B4-BE49-F238E27FC236}">
                <a16:creationId xmlns:a16="http://schemas.microsoft.com/office/drawing/2014/main" id="{A30B74AA-26D4-73A0-A557-F6874FB63A7D}"/>
              </a:ext>
            </a:extLst>
          </p:cNvPr>
          <p:cNvGrpSpPr/>
          <p:nvPr/>
        </p:nvGrpSpPr>
        <p:grpSpPr>
          <a:xfrm>
            <a:off x="13334200" y="3379826"/>
            <a:ext cx="10515600" cy="1242935"/>
            <a:chOff x="-12128364" y="3379826"/>
            <a:chExt cx="10515600" cy="1242935"/>
          </a:xfrm>
        </p:grpSpPr>
        <p:sp>
          <p:nvSpPr>
            <p:cNvPr id="10" name="Rectangle : coins arrondis 9">
              <a:extLst>
                <a:ext uri="{FF2B5EF4-FFF2-40B4-BE49-F238E27FC236}">
                  <a16:creationId xmlns:a16="http://schemas.microsoft.com/office/drawing/2014/main" id="{6FE3144C-142B-5526-0402-46EEC939F6E2}"/>
                </a:ext>
              </a:extLst>
            </p:cNvPr>
            <p:cNvSpPr/>
            <p:nvPr/>
          </p:nvSpPr>
          <p:spPr>
            <a:xfrm>
              <a:off x="-12128364" y="3379826"/>
              <a:ext cx="10515600" cy="124293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1" name="Rectangle 10" descr="Papillon">
              <a:extLst>
                <a:ext uri="{FF2B5EF4-FFF2-40B4-BE49-F238E27FC236}">
                  <a16:creationId xmlns:a16="http://schemas.microsoft.com/office/drawing/2014/main" id="{3E94D466-5823-88ED-16E4-B6D4C4FBC928}"/>
                </a:ext>
              </a:extLst>
            </p:cNvPr>
            <p:cNvSpPr/>
            <p:nvPr/>
          </p:nvSpPr>
          <p:spPr>
            <a:xfrm>
              <a:off x="-11752376" y="3659486"/>
              <a:ext cx="683614" cy="68361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12" name="Forme libre : forme 11">
              <a:extLst>
                <a:ext uri="{FF2B5EF4-FFF2-40B4-BE49-F238E27FC236}">
                  <a16:creationId xmlns:a16="http://schemas.microsoft.com/office/drawing/2014/main" id="{CB6B609C-5F01-3526-D488-FFA0095EA53E}"/>
                </a:ext>
              </a:extLst>
            </p:cNvPr>
            <p:cNvSpPr/>
            <p:nvPr/>
          </p:nvSpPr>
          <p:spPr>
            <a:xfrm>
              <a:off x="-10692774" y="3379826"/>
              <a:ext cx="9080009" cy="1242935"/>
            </a:xfrm>
            <a:custGeom>
              <a:avLst/>
              <a:gdLst>
                <a:gd name="connsiteX0" fmla="*/ 0 w 9080009"/>
                <a:gd name="connsiteY0" fmla="*/ 0 h 1242935"/>
                <a:gd name="connsiteX1" fmla="*/ 9080009 w 9080009"/>
                <a:gd name="connsiteY1" fmla="*/ 0 h 1242935"/>
                <a:gd name="connsiteX2" fmla="*/ 9080009 w 9080009"/>
                <a:gd name="connsiteY2" fmla="*/ 1242935 h 1242935"/>
                <a:gd name="connsiteX3" fmla="*/ 0 w 9080009"/>
                <a:gd name="connsiteY3" fmla="*/ 1242935 h 1242935"/>
                <a:gd name="connsiteX4" fmla="*/ 0 w 9080009"/>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009" h="1242935">
                  <a:moveTo>
                    <a:pt x="0" y="0"/>
                  </a:moveTo>
                  <a:lnTo>
                    <a:pt x="9080009" y="0"/>
                  </a:lnTo>
                  <a:lnTo>
                    <a:pt x="9080009"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 Virtual joysticks for propulsion and steering.</a:t>
              </a:r>
            </a:p>
          </p:txBody>
        </p:sp>
      </p:grpSp>
      <p:grpSp>
        <p:nvGrpSpPr>
          <p:cNvPr id="18" name="Groupe 17">
            <a:extLst>
              <a:ext uri="{FF2B5EF4-FFF2-40B4-BE49-F238E27FC236}">
                <a16:creationId xmlns:a16="http://schemas.microsoft.com/office/drawing/2014/main" id="{F169EA7A-A42C-F149-7538-459CE8AE97EF}"/>
              </a:ext>
            </a:extLst>
          </p:cNvPr>
          <p:cNvGrpSpPr/>
          <p:nvPr/>
        </p:nvGrpSpPr>
        <p:grpSpPr>
          <a:xfrm>
            <a:off x="-12128364" y="4933495"/>
            <a:ext cx="10515600" cy="1242935"/>
            <a:chOff x="-12128364" y="4933495"/>
            <a:chExt cx="10515600" cy="1242935"/>
          </a:xfrm>
        </p:grpSpPr>
        <p:sp>
          <p:nvSpPr>
            <p:cNvPr id="13" name="Rectangle : coins arrondis 12">
              <a:extLst>
                <a:ext uri="{FF2B5EF4-FFF2-40B4-BE49-F238E27FC236}">
                  <a16:creationId xmlns:a16="http://schemas.microsoft.com/office/drawing/2014/main" id="{9DEDD693-E3BF-6D24-836C-B57AE19E9E47}"/>
                </a:ext>
              </a:extLst>
            </p:cNvPr>
            <p:cNvSpPr/>
            <p:nvPr/>
          </p:nvSpPr>
          <p:spPr>
            <a:xfrm>
              <a:off x="-12128364" y="4933495"/>
              <a:ext cx="10515600" cy="124293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4" name="Rectangle 13" descr="Web Design">
              <a:extLst>
                <a:ext uri="{FF2B5EF4-FFF2-40B4-BE49-F238E27FC236}">
                  <a16:creationId xmlns:a16="http://schemas.microsoft.com/office/drawing/2014/main" id="{A8BB5224-57A2-145D-18DC-FAFEDAAD16AA}"/>
                </a:ext>
              </a:extLst>
            </p:cNvPr>
            <p:cNvSpPr/>
            <p:nvPr/>
          </p:nvSpPr>
          <p:spPr>
            <a:xfrm>
              <a:off x="-11752376" y="5213156"/>
              <a:ext cx="683614" cy="68361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15" name="Forme libre : forme 14">
              <a:extLst>
                <a:ext uri="{FF2B5EF4-FFF2-40B4-BE49-F238E27FC236}">
                  <a16:creationId xmlns:a16="http://schemas.microsoft.com/office/drawing/2014/main" id="{B7D17150-BD5F-D4D5-CBAF-18BC5C09A649}"/>
                </a:ext>
              </a:extLst>
            </p:cNvPr>
            <p:cNvSpPr/>
            <p:nvPr/>
          </p:nvSpPr>
          <p:spPr>
            <a:xfrm>
              <a:off x="-10692774" y="4933495"/>
              <a:ext cx="9080009" cy="1242935"/>
            </a:xfrm>
            <a:custGeom>
              <a:avLst/>
              <a:gdLst>
                <a:gd name="connsiteX0" fmla="*/ 0 w 9080009"/>
                <a:gd name="connsiteY0" fmla="*/ 0 h 1242935"/>
                <a:gd name="connsiteX1" fmla="*/ 9080009 w 9080009"/>
                <a:gd name="connsiteY1" fmla="*/ 0 h 1242935"/>
                <a:gd name="connsiteX2" fmla="*/ 9080009 w 9080009"/>
                <a:gd name="connsiteY2" fmla="*/ 1242935 h 1242935"/>
                <a:gd name="connsiteX3" fmla="*/ 0 w 9080009"/>
                <a:gd name="connsiteY3" fmla="*/ 1242935 h 1242935"/>
                <a:gd name="connsiteX4" fmla="*/ 0 w 9080009"/>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009" h="1242935">
                  <a:moveTo>
                    <a:pt x="0" y="0"/>
                  </a:moveTo>
                  <a:lnTo>
                    <a:pt x="9080009" y="0"/>
                  </a:lnTo>
                  <a:lnTo>
                    <a:pt x="9080009"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 Improved user interface through multiple iterations</a:t>
              </a:r>
            </a:p>
          </p:txBody>
        </p:sp>
      </p:grpSp>
      <p:sp>
        <p:nvSpPr>
          <p:cNvPr id="22" name="Espace réservé de la date 21">
            <a:extLst>
              <a:ext uri="{FF2B5EF4-FFF2-40B4-BE49-F238E27FC236}">
                <a16:creationId xmlns:a16="http://schemas.microsoft.com/office/drawing/2014/main" id="{1C3D4BD0-A760-7091-0316-BA749237E321}"/>
              </a:ext>
            </a:extLst>
          </p:cNvPr>
          <p:cNvSpPr>
            <a:spLocks noGrp="1"/>
          </p:cNvSpPr>
          <p:nvPr>
            <p:ph type="dt" sz="half" idx="10"/>
          </p:nvPr>
        </p:nvSpPr>
        <p:spPr/>
        <p:txBody>
          <a:bodyPr/>
          <a:lstStyle/>
          <a:p>
            <a:fld id="{F0160029-2A4E-4250-9969-2D98E924CD74}" type="datetime1">
              <a:rPr lang="fr-FR" smtClean="0"/>
              <a:t>21/09/2025</a:t>
            </a:fld>
            <a:endParaRPr lang="fr-FR"/>
          </a:p>
        </p:txBody>
      </p:sp>
      <p:sp>
        <p:nvSpPr>
          <p:cNvPr id="23" name="Espace réservé du numéro de diapositive 22">
            <a:extLst>
              <a:ext uri="{FF2B5EF4-FFF2-40B4-BE49-F238E27FC236}">
                <a16:creationId xmlns:a16="http://schemas.microsoft.com/office/drawing/2014/main" id="{3DD390B2-37DF-2658-9406-0A5E7FCD8A3F}"/>
              </a:ext>
            </a:extLst>
          </p:cNvPr>
          <p:cNvSpPr>
            <a:spLocks noGrp="1"/>
          </p:cNvSpPr>
          <p:nvPr>
            <p:ph type="sldNum" sz="quarter" idx="12"/>
          </p:nvPr>
        </p:nvSpPr>
        <p:spPr/>
        <p:txBody>
          <a:bodyPr/>
          <a:lstStyle/>
          <a:p>
            <a:fld id="{3E05EBAD-7B83-4383-97F4-64934D8FBE83}" type="slidenum">
              <a:rPr lang="fr-FR" smtClean="0"/>
              <a:t>5</a:t>
            </a:fld>
            <a:endParaRPr lang="fr-FR"/>
          </a:p>
        </p:txBody>
      </p:sp>
    </p:spTree>
    <p:extLst>
      <p:ext uri="{BB962C8B-B14F-4D97-AF65-F5344CB8AC3E}">
        <p14:creationId xmlns:p14="http://schemas.microsoft.com/office/powerpoint/2010/main" val="2523844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71F3DA-3A19-D7AD-C0FD-45188CC4155C}"/>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A1011EE7-34A2-1C4D-D7F6-0499E2FE4069}"/>
              </a:ext>
            </a:extLst>
          </p:cNvPr>
          <p:cNvSpPr>
            <a:spLocks noGrp="1"/>
          </p:cNvSpPr>
          <p:nvPr>
            <p:ph type="title"/>
          </p:nvPr>
        </p:nvSpPr>
        <p:spPr/>
        <p:txBody>
          <a:bodyPr/>
          <a:lstStyle/>
          <a:p>
            <a:r>
              <a:rPr lang="fr-FR" dirty="0">
                <a:solidFill>
                  <a:schemeClr val="bg1">
                    <a:lumMod val="95000"/>
                  </a:schemeClr>
                </a:solidFill>
              </a:rPr>
              <a:t>Mobile Application</a:t>
            </a:r>
          </a:p>
        </p:txBody>
      </p:sp>
      <p:grpSp>
        <p:nvGrpSpPr>
          <p:cNvPr id="15" name="Groupe 14">
            <a:extLst>
              <a:ext uri="{FF2B5EF4-FFF2-40B4-BE49-F238E27FC236}">
                <a16:creationId xmlns:a16="http://schemas.microsoft.com/office/drawing/2014/main" id="{9CFD83D8-AAC8-4EFC-7E23-C9BA90AA926B}"/>
              </a:ext>
            </a:extLst>
          </p:cNvPr>
          <p:cNvGrpSpPr/>
          <p:nvPr/>
        </p:nvGrpSpPr>
        <p:grpSpPr>
          <a:xfrm>
            <a:off x="838200" y="1826157"/>
            <a:ext cx="10515600" cy="1242935"/>
            <a:chOff x="-9056077" y="1655254"/>
            <a:chExt cx="10515600" cy="1242935"/>
          </a:xfrm>
        </p:grpSpPr>
        <p:sp>
          <p:nvSpPr>
            <p:cNvPr id="5" name="Rectangle : coins arrondis 4">
              <a:extLst>
                <a:ext uri="{FF2B5EF4-FFF2-40B4-BE49-F238E27FC236}">
                  <a16:creationId xmlns:a16="http://schemas.microsoft.com/office/drawing/2014/main" id="{4F8F67FA-254F-5DC1-8F6F-8EF4774FD4B0}"/>
                </a:ext>
              </a:extLst>
            </p:cNvPr>
            <p:cNvSpPr/>
            <p:nvPr/>
          </p:nvSpPr>
          <p:spPr>
            <a:xfrm>
              <a:off x="-9056077" y="1655254"/>
              <a:ext cx="10515600" cy="124293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7" name="Rectangle 6" descr="Remote control">
              <a:extLst>
                <a:ext uri="{FF2B5EF4-FFF2-40B4-BE49-F238E27FC236}">
                  <a16:creationId xmlns:a16="http://schemas.microsoft.com/office/drawing/2014/main" id="{232BA166-A1BB-C51B-1D1C-7A6966A26DE0}"/>
                </a:ext>
              </a:extLst>
            </p:cNvPr>
            <p:cNvSpPr/>
            <p:nvPr/>
          </p:nvSpPr>
          <p:spPr>
            <a:xfrm>
              <a:off x="-8680089" y="1934914"/>
              <a:ext cx="683614" cy="68361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8" name="Forme libre : forme 7">
              <a:extLst>
                <a:ext uri="{FF2B5EF4-FFF2-40B4-BE49-F238E27FC236}">
                  <a16:creationId xmlns:a16="http://schemas.microsoft.com/office/drawing/2014/main" id="{140FB09A-E8BF-1037-EA9B-289BFC25E4C1}"/>
                </a:ext>
              </a:extLst>
            </p:cNvPr>
            <p:cNvSpPr/>
            <p:nvPr/>
          </p:nvSpPr>
          <p:spPr>
            <a:xfrm>
              <a:off x="-7620487" y="1655254"/>
              <a:ext cx="9080009" cy="1242935"/>
            </a:xfrm>
            <a:custGeom>
              <a:avLst/>
              <a:gdLst>
                <a:gd name="connsiteX0" fmla="*/ 0 w 9080009"/>
                <a:gd name="connsiteY0" fmla="*/ 0 h 1242935"/>
                <a:gd name="connsiteX1" fmla="*/ 9080009 w 9080009"/>
                <a:gd name="connsiteY1" fmla="*/ 0 h 1242935"/>
                <a:gd name="connsiteX2" fmla="*/ 9080009 w 9080009"/>
                <a:gd name="connsiteY2" fmla="*/ 1242935 h 1242935"/>
                <a:gd name="connsiteX3" fmla="*/ 0 w 9080009"/>
                <a:gd name="connsiteY3" fmla="*/ 1242935 h 1242935"/>
                <a:gd name="connsiteX4" fmla="*/ 0 w 9080009"/>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009" h="1242935">
                  <a:moveTo>
                    <a:pt x="0" y="0"/>
                  </a:moveTo>
                  <a:lnTo>
                    <a:pt x="9080009" y="0"/>
                  </a:lnTo>
                  <a:lnTo>
                    <a:pt x="9080009"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 BLE connection for remote control.</a:t>
              </a:r>
            </a:p>
          </p:txBody>
        </p:sp>
      </p:grpSp>
      <p:grpSp>
        <p:nvGrpSpPr>
          <p:cNvPr id="16" name="Groupe 15">
            <a:extLst>
              <a:ext uri="{FF2B5EF4-FFF2-40B4-BE49-F238E27FC236}">
                <a16:creationId xmlns:a16="http://schemas.microsoft.com/office/drawing/2014/main" id="{2E7F2BF6-D369-FD29-8A2B-6AA84ACB0B1E}"/>
              </a:ext>
            </a:extLst>
          </p:cNvPr>
          <p:cNvGrpSpPr/>
          <p:nvPr/>
        </p:nvGrpSpPr>
        <p:grpSpPr>
          <a:xfrm>
            <a:off x="838200" y="3379826"/>
            <a:ext cx="10515600" cy="1242935"/>
            <a:chOff x="838200" y="3379826"/>
            <a:chExt cx="10515600" cy="1242935"/>
          </a:xfrm>
        </p:grpSpPr>
        <p:sp>
          <p:nvSpPr>
            <p:cNvPr id="9" name="Rectangle : coins arrondis 8">
              <a:extLst>
                <a:ext uri="{FF2B5EF4-FFF2-40B4-BE49-F238E27FC236}">
                  <a16:creationId xmlns:a16="http://schemas.microsoft.com/office/drawing/2014/main" id="{91CD91FC-F441-19F7-AE4A-5D8F6FADB03E}"/>
                </a:ext>
              </a:extLst>
            </p:cNvPr>
            <p:cNvSpPr/>
            <p:nvPr/>
          </p:nvSpPr>
          <p:spPr>
            <a:xfrm>
              <a:off x="838200" y="3379826"/>
              <a:ext cx="10515600" cy="124293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0" name="Rectangle 9" descr="Papillon">
              <a:extLst>
                <a:ext uri="{FF2B5EF4-FFF2-40B4-BE49-F238E27FC236}">
                  <a16:creationId xmlns:a16="http://schemas.microsoft.com/office/drawing/2014/main" id="{E6E167E1-2C4F-DE5B-C620-CB1CC325F5B0}"/>
                </a:ext>
              </a:extLst>
            </p:cNvPr>
            <p:cNvSpPr/>
            <p:nvPr/>
          </p:nvSpPr>
          <p:spPr>
            <a:xfrm>
              <a:off x="1214188" y="3659486"/>
              <a:ext cx="683614" cy="68361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11" name="Forme libre : forme 10">
              <a:extLst>
                <a:ext uri="{FF2B5EF4-FFF2-40B4-BE49-F238E27FC236}">
                  <a16:creationId xmlns:a16="http://schemas.microsoft.com/office/drawing/2014/main" id="{A9F112C8-529B-F957-B403-D24DFB0797D4}"/>
                </a:ext>
              </a:extLst>
            </p:cNvPr>
            <p:cNvSpPr/>
            <p:nvPr/>
          </p:nvSpPr>
          <p:spPr>
            <a:xfrm>
              <a:off x="2273790" y="3379826"/>
              <a:ext cx="9080009" cy="1242935"/>
            </a:xfrm>
            <a:custGeom>
              <a:avLst/>
              <a:gdLst>
                <a:gd name="connsiteX0" fmla="*/ 0 w 9080009"/>
                <a:gd name="connsiteY0" fmla="*/ 0 h 1242935"/>
                <a:gd name="connsiteX1" fmla="*/ 9080009 w 9080009"/>
                <a:gd name="connsiteY1" fmla="*/ 0 h 1242935"/>
                <a:gd name="connsiteX2" fmla="*/ 9080009 w 9080009"/>
                <a:gd name="connsiteY2" fmla="*/ 1242935 h 1242935"/>
                <a:gd name="connsiteX3" fmla="*/ 0 w 9080009"/>
                <a:gd name="connsiteY3" fmla="*/ 1242935 h 1242935"/>
                <a:gd name="connsiteX4" fmla="*/ 0 w 9080009"/>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009" h="1242935">
                  <a:moveTo>
                    <a:pt x="0" y="0"/>
                  </a:moveTo>
                  <a:lnTo>
                    <a:pt x="9080009" y="0"/>
                  </a:lnTo>
                  <a:lnTo>
                    <a:pt x="9080009"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 Virtual joysticks for propulsion and steering.</a:t>
              </a:r>
            </a:p>
          </p:txBody>
        </p:sp>
      </p:grpSp>
      <p:grpSp>
        <p:nvGrpSpPr>
          <p:cNvPr id="17" name="Groupe 16">
            <a:extLst>
              <a:ext uri="{FF2B5EF4-FFF2-40B4-BE49-F238E27FC236}">
                <a16:creationId xmlns:a16="http://schemas.microsoft.com/office/drawing/2014/main" id="{1C8CEAFB-8540-D5FF-7057-D9178FCCFB96}"/>
              </a:ext>
            </a:extLst>
          </p:cNvPr>
          <p:cNvGrpSpPr/>
          <p:nvPr/>
        </p:nvGrpSpPr>
        <p:grpSpPr>
          <a:xfrm>
            <a:off x="838200" y="4933495"/>
            <a:ext cx="10515600" cy="1242935"/>
            <a:chOff x="838200" y="4933495"/>
            <a:chExt cx="10515600" cy="1242935"/>
          </a:xfrm>
        </p:grpSpPr>
        <p:sp>
          <p:nvSpPr>
            <p:cNvPr id="12" name="Rectangle : coins arrondis 11">
              <a:extLst>
                <a:ext uri="{FF2B5EF4-FFF2-40B4-BE49-F238E27FC236}">
                  <a16:creationId xmlns:a16="http://schemas.microsoft.com/office/drawing/2014/main" id="{05655AED-9980-89F5-0682-EEFEC52B6A27}"/>
                </a:ext>
              </a:extLst>
            </p:cNvPr>
            <p:cNvSpPr/>
            <p:nvPr/>
          </p:nvSpPr>
          <p:spPr>
            <a:xfrm>
              <a:off x="838200" y="4933495"/>
              <a:ext cx="10515600" cy="124293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3" name="Rectangle 12" descr="Web Design">
              <a:extLst>
                <a:ext uri="{FF2B5EF4-FFF2-40B4-BE49-F238E27FC236}">
                  <a16:creationId xmlns:a16="http://schemas.microsoft.com/office/drawing/2014/main" id="{D52B1724-7ED8-7FC0-4853-8E992BB4E84F}"/>
                </a:ext>
              </a:extLst>
            </p:cNvPr>
            <p:cNvSpPr/>
            <p:nvPr/>
          </p:nvSpPr>
          <p:spPr>
            <a:xfrm>
              <a:off x="1214188" y="5213156"/>
              <a:ext cx="683614" cy="68361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14" name="Forme libre : forme 13">
              <a:extLst>
                <a:ext uri="{FF2B5EF4-FFF2-40B4-BE49-F238E27FC236}">
                  <a16:creationId xmlns:a16="http://schemas.microsoft.com/office/drawing/2014/main" id="{0D3F522C-72D7-79D4-EE0D-2D5177EF7E3A}"/>
                </a:ext>
              </a:extLst>
            </p:cNvPr>
            <p:cNvSpPr/>
            <p:nvPr/>
          </p:nvSpPr>
          <p:spPr>
            <a:xfrm>
              <a:off x="2273790" y="4933495"/>
              <a:ext cx="9080009" cy="1242935"/>
            </a:xfrm>
            <a:custGeom>
              <a:avLst/>
              <a:gdLst>
                <a:gd name="connsiteX0" fmla="*/ 0 w 9080009"/>
                <a:gd name="connsiteY0" fmla="*/ 0 h 1242935"/>
                <a:gd name="connsiteX1" fmla="*/ 9080009 w 9080009"/>
                <a:gd name="connsiteY1" fmla="*/ 0 h 1242935"/>
                <a:gd name="connsiteX2" fmla="*/ 9080009 w 9080009"/>
                <a:gd name="connsiteY2" fmla="*/ 1242935 h 1242935"/>
                <a:gd name="connsiteX3" fmla="*/ 0 w 9080009"/>
                <a:gd name="connsiteY3" fmla="*/ 1242935 h 1242935"/>
                <a:gd name="connsiteX4" fmla="*/ 0 w 9080009"/>
                <a:gd name="connsiteY4" fmla="*/ 0 h 1242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009" h="1242935">
                  <a:moveTo>
                    <a:pt x="0" y="0"/>
                  </a:moveTo>
                  <a:lnTo>
                    <a:pt x="9080009" y="0"/>
                  </a:lnTo>
                  <a:lnTo>
                    <a:pt x="9080009" y="1242935"/>
                  </a:lnTo>
                  <a:lnTo>
                    <a:pt x="0" y="124293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 Improved user interface through multiple iterations</a:t>
              </a:r>
            </a:p>
          </p:txBody>
        </p:sp>
      </p:grpSp>
      <p:sp>
        <p:nvSpPr>
          <p:cNvPr id="50" name="Espace réservé de la date 49">
            <a:extLst>
              <a:ext uri="{FF2B5EF4-FFF2-40B4-BE49-F238E27FC236}">
                <a16:creationId xmlns:a16="http://schemas.microsoft.com/office/drawing/2014/main" id="{7AE3EE0C-3922-2BD9-4E3E-782B6E8EDCDA}"/>
              </a:ext>
            </a:extLst>
          </p:cNvPr>
          <p:cNvSpPr>
            <a:spLocks noGrp="1"/>
          </p:cNvSpPr>
          <p:nvPr>
            <p:ph type="dt" sz="half" idx="10"/>
          </p:nvPr>
        </p:nvSpPr>
        <p:spPr/>
        <p:txBody>
          <a:bodyPr/>
          <a:lstStyle/>
          <a:p>
            <a:fld id="{B72DEDAA-6B17-4128-BC40-F807989F6E5F}" type="datetime1">
              <a:rPr lang="fr-FR" smtClean="0"/>
              <a:t>21/09/2025</a:t>
            </a:fld>
            <a:endParaRPr lang="fr-FR"/>
          </a:p>
        </p:txBody>
      </p:sp>
      <p:sp>
        <p:nvSpPr>
          <p:cNvPr id="51" name="Espace réservé du numéro de diapositive 50">
            <a:extLst>
              <a:ext uri="{FF2B5EF4-FFF2-40B4-BE49-F238E27FC236}">
                <a16:creationId xmlns:a16="http://schemas.microsoft.com/office/drawing/2014/main" id="{88035AF5-0CCB-3A03-8DC2-7FE07E585B3D}"/>
              </a:ext>
            </a:extLst>
          </p:cNvPr>
          <p:cNvSpPr>
            <a:spLocks noGrp="1"/>
          </p:cNvSpPr>
          <p:nvPr>
            <p:ph type="sldNum" sz="quarter" idx="12"/>
          </p:nvPr>
        </p:nvSpPr>
        <p:spPr/>
        <p:txBody>
          <a:bodyPr/>
          <a:lstStyle/>
          <a:p>
            <a:fld id="{3E05EBAD-7B83-4383-97F4-64934D8FBE83}" type="slidenum">
              <a:rPr lang="fr-FR" smtClean="0"/>
              <a:t>6</a:t>
            </a:fld>
            <a:endParaRPr lang="fr-FR"/>
          </a:p>
        </p:txBody>
      </p:sp>
    </p:spTree>
    <p:extLst>
      <p:ext uri="{BB962C8B-B14F-4D97-AF65-F5344CB8AC3E}">
        <p14:creationId xmlns:p14="http://schemas.microsoft.com/office/powerpoint/2010/main" val="5089105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A8F3-9159-DA25-40ED-61A693E5FE4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694FDF-6677-D8C1-F0B0-17859CEC3D69}"/>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A5C5A30D-A682-C5B6-479D-C57228496DC5}"/>
              </a:ext>
            </a:extLst>
          </p:cNvPr>
          <p:cNvSpPr>
            <a:spLocks noGrp="1"/>
          </p:cNvSpPr>
          <p:nvPr>
            <p:ph type="title"/>
          </p:nvPr>
        </p:nvSpPr>
        <p:spPr/>
        <p:txBody>
          <a:bodyPr/>
          <a:lstStyle/>
          <a:p>
            <a:r>
              <a:rPr lang="fr-FR" dirty="0">
                <a:solidFill>
                  <a:schemeClr val="bg1">
                    <a:lumMod val="95000"/>
                  </a:schemeClr>
                </a:solidFill>
              </a:rPr>
              <a:t>Mobile Application</a:t>
            </a:r>
          </a:p>
        </p:txBody>
      </p:sp>
      <p:sp>
        <p:nvSpPr>
          <p:cNvPr id="50" name="Espace réservé de la date 49">
            <a:extLst>
              <a:ext uri="{FF2B5EF4-FFF2-40B4-BE49-F238E27FC236}">
                <a16:creationId xmlns:a16="http://schemas.microsoft.com/office/drawing/2014/main" id="{8426DAAB-5BAF-A278-4C1D-7557E1874C98}"/>
              </a:ext>
            </a:extLst>
          </p:cNvPr>
          <p:cNvSpPr>
            <a:spLocks noGrp="1"/>
          </p:cNvSpPr>
          <p:nvPr>
            <p:ph type="dt" sz="half" idx="10"/>
          </p:nvPr>
        </p:nvSpPr>
        <p:spPr/>
        <p:txBody>
          <a:bodyPr/>
          <a:lstStyle/>
          <a:p>
            <a:fld id="{B72DEDAA-6B17-4128-BC40-F807989F6E5F}" type="datetime1">
              <a:rPr lang="fr-FR" smtClean="0"/>
              <a:t>21/09/2025</a:t>
            </a:fld>
            <a:endParaRPr lang="fr-FR"/>
          </a:p>
        </p:txBody>
      </p:sp>
      <p:sp>
        <p:nvSpPr>
          <p:cNvPr id="51" name="Espace réservé du numéro de diapositive 50">
            <a:extLst>
              <a:ext uri="{FF2B5EF4-FFF2-40B4-BE49-F238E27FC236}">
                <a16:creationId xmlns:a16="http://schemas.microsoft.com/office/drawing/2014/main" id="{16630DCE-78BE-BB94-7F4A-D9EDF5AFDBC4}"/>
              </a:ext>
            </a:extLst>
          </p:cNvPr>
          <p:cNvSpPr>
            <a:spLocks noGrp="1"/>
          </p:cNvSpPr>
          <p:nvPr>
            <p:ph type="sldNum" sz="quarter" idx="12"/>
          </p:nvPr>
        </p:nvSpPr>
        <p:spPr/>
        <p:txBody>
          <a:bodyPr/>
          <a:lstStyle/>
          <a:p>
            <a:fld id="{3E05EBAD-7B83-4383-97F4-64934D8FBE83}" type="slidenum">
              <a:rPr lang="fr-FR" smtClean="0"/>
              <a:t>7</a:t>
            </a:fld>
            <a:endParaRPr lang="fr-FR"/>
          </a:p>
        </p:txBody>
      </p:sp>
      <p:grpSp>
        <p:nvGrpSpPr>
          <p:cNvPr id="80" name="Group 68">
            <a:extLst>
              <a:ext uri="{FF2B5EF4-FFF2-40B4-BE49-F238E27FC236}">
                <a16:creationId xmlns:a16="http://schemas.microsoft.com/office/drawing/2014/main" id="{4AAA2242-6C3D-563D-E88E-9A7071EEBE0D}"/>
              </a:ext>
            </a:extLst>
          </p:cNvPr>
          <p:cNvGrpSpPr/>
          <p:nvPr/>
        </p:nvGrpSpPr>
        <p:grpSpPr>
          <a:xfrm>
            <a:off x="1555995" y="-3256976"/>
            <a:ext cx="7710202" cy="2126668"/>
            <a:chOff x="716899" y="1255523"/>
            <a:chExt cx="7710202" cy="2126668"/>
          </a:xfrm>
        </p:grpSpPr>
        <p:sp>
          <p:nvSpPr>
            <p:cNvPr id="81" name="Shape">
              <a:extLst>
                <a:ext uri="{FF2B5EF4-FFF2-40B4-BE49-F238E27FC236}">
                  <a16:creationId xmlns:a16="http://schemas.microsoft.com/office/drawing/2014/main" id="{EF18D953-134C-DA51-D37E-053BEC3DE1AB}"/>
                </a:ext>
              </a:extLst>
            </p:cNvPr>
            <p:cNvSpPr/>
            <p:nvPr/>
          </p:nvSpPr>
          <p:spPr>
            <a:xfrm>
              <a:off x="716899" y="1255523"/>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3">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82" name="Circle">
              <a:extLst>
                <a:ext uri="{FF2B5EF4-FFF2-40B4-BE49-F238E27FC236}">
                  <a16:creationId xmlns:a16="http://schemas.microsoft.com/office/drawing/2014/main" id="{3BF2BFD0-8519-80D5-3D90-BFF6970BA2C4}"/>
                </a:ext>
              </a:extLst>
            </p:cNvPr>
            <p:cNvSpPr/>
            <p:nvPr/>
          </p:nvSpPr>
          <p:spPr>
            <a:xfrm>
              <a:off x="793520" y="1320534"/>
              <a:ext cx="812627" cy="812627"/>
            </a:xfrm>
            <a:prstGeom prst="ellipse">
              <a:avLst/>
            </a:pr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83" name="Shape">
              <a:extLst>
                <a:ext uri="{FF2B5EF4-FFF2-40B4-BE49-F238E27FC236}">
                  <a16:creationId xmlns:a16="http://schemas.microsoft.com/office/drawing/2014/main" id="{DA32CDD7-B950-B1EC-8FC2-E4683F01AB41}"/>
                </a:ext>
              </a:extLst>
            </p:cNvPr>
            <p:cNvSpPr/>
            <p:nvPr/>
          </p:nvSpPr>
          <p:spPr>
            <a:xfrm>
              <a:off x="3089770" y="2036478"/>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57"/>
                    <a:pt x="21600" y="13930"/>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84" name="Group 72">
              <a:extLst>
                <a:ext uri="{FF2B5EF4-FFF2-40B4-BE49-F238E27FC236}">
                  <a16:creationId xmlns:a16="http://schemas.microsoft.com/office/drawing/2014/main" id="{3A1F7BDB-C28D-DC6F-A4BF-DC66337D3815}"/>
                </a:ext>
              </a:extLst>
            </p:cNvPr>
            <p:cNvGrpSpPr/>
            <p:nvPr/>
          </p:nvGrpSpPr>
          <p:grpSpPr>
            <a:xfrm>
              <a:off x="5392329" y="2500002"/>
              <a:ext cx="2963264" cy="812627"/>
              <a:chOff x="6993346" y="2372960"/>
              <a:chExt cx="3241472" cy="888921"/>
            </a:xfrm>
          </p:grpSpPr>
          <p:sp>
            <p:nvSpPr>
              <p:cNvPr id="91" name="Circle">
                <a:extLst>
                  <a:ext uri="{FF2B5EF4-FFF2-40B4-BE49-F238E27FC236}">
                    <a16:creationId xmlns:a16="http://schemas.microsoft.com/office/drawing/2014/main" id="{81656D43-EB12-6E3E-7A71-32E4589430B5}"/>
                  </a:ext>
                </a:extLst>
              </p:cNvPr>
              <p:cNvSpPr/>
              <p:nvPr/>
            </p:nvSpPr>
            <p:spPr>
              <a:xfrm>
                <a:off x="9345897" y="2372960"/>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01</a:t>
                </a:r>
                <a:endParaRPr sz="3200" b="1" dirty="0">
                  <a:solidFill>
                    <a:schemeClr val="tx1">
                      <a:lumMod val="75000"/>
                      <a:lumOff val="25000"/>
                    </a:schemeClr>
                  </a:solidFill>
                </a:endParaRPr>
              </a:p>
            </p:txBody>
          </p:sp>
          <p:sp>
            <p:nvSpPr>
              <p:cNvPr id="92" name="TextBox 80">
                <a:extLst>
                  <a:ext uri="{FF2B5EF4-FFF2-40B4-BE49-F238E27FC236}">
                    <a16:creationId xmlns:a16="http://schemas.microsoft.com/office/drawing/2014/main" id="{FD47FCE9-4FD0-7B33-F00E-FE5DF3E114FB}"/>
                  </a:ext>
                </a:extLst>
              </p:cNvPr>
              <p:cNvSpPr txBox="1"/>
              <p:nvPr/>
            </p:nvSpPr>
            <p:spPr>
              <a:xfrm>
                <a:off x="6993346" y="2656189"/>
                <a:ext cx="1930436" cy="37033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Propellers</a:t>
                </a:r>
                <a:r>
                  <a:rPr lang="en-US" sz="1600" dirty="0">
                    <a:latin typeface="Aptos Serif" panose="02020604070405020304" pitchFamily="18" charset="0"/>
                    <a:cs typeface="Aptos Serif" panose="02020604070405020304" pitchFamily="18" charset="0"/>
                  </a:rPr>
                  <a:t> </a:t>
                </a:r>
                <a:r>
                  <a:rPr lang="en-US" sz="1400" dirty="0">
                    <a:latin typeface="Aptos Serif" panose="02020604070405020304" pitchFamily="18" charset="0"/>
                    <a:cs typeface="Aptos Serif" panose="02020604070405020304" pitchFamily="18" charset="0"/>
                  </a:rPr>
                  <a:t>design</a:t>
                </a:r>
                <a:r>
                  <a:rPr lang="en-US" sz="1600" dirty="0">
                    <a:latin typeface="Aptos Serif" panose="02020604070405020304" pitchFamily="18" charset="0"/>
                    <a:cs typeface="Aptos Serif" panose="02020604070405020304" pitchFamily="18" charset="0"/>
                  </a:rPr>
                  <a:t> </a:t>
                </a:r>
              </a:p>
            </p:txBody>
          </p:sp>
        </p:grpSp>
        <p:sp>
          <p:nvSpPr>
            <p:cNvPr id="85" name="TextBox 73">
              <a:extLst>
                <a:ext uri="{FF2B5EF4-FFF2-40B4-BE49-F238E27FC236}">
                  <a16:creationId xmlns:a16="http://schemas.microsoft.com/office/drawing/2014/main" id="{1C9619AC-0B35-AABB-0EE9-D201385D6360}"/>
                </a:ext>
              </a:extLst>
            </p:cNvPr>
            <p:cNvSpPr txBox="1"/>
            <p:nvPr/>
          </p:nvSpPr>
          <p:spPr>
            <a:xfrm>
              <a:off x="1739129" y="1468399"/>
              <a:ext cx="1350641" cy="738664"/>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lumMod val="85000"/>
                    </a:schemeClr>
                  </a:solidFill>
                </a:rPr>
                <a:t>Improved Propulsion System</a:t>
              </a:r>
              <a:endParaRPr lang="en-US" sz="1400" dirty="0">
                <a:solidFill>
                  <a:schemeClr val="bg1">
                    <a:lumMod val="85000"/>
                  </a:schemeClr>
                </a:solidFill>
              </a:endParaRPr>
            </a:p>
          </p:txBody>
        </p:sp>
        <p:grpSp>
          <p:nvGrpSpPr>
            <p:cNvPr id="86" name="Graphic 20" descr="Lightbulb">
              <a:extLst>
                <a:ext uri="{FF2B5EF4-FFF2-40B4-BE49-F238E27FC236}">
                  <a16:creationId xmlns:a16="http://schemas.microsoft.com/office/drawing/2014/main" id="{0603AFFA-2C42-BFD9-2C1F-52DCEDE8DCF4}"/>
                </a:ext>
              </a:extLst>
            </p:cNvPr>
            <p:cNvGrpSpPr/>
            <p:nvPr/>
          </p:nvGrpSpPr>
          <p:grpSpPr>
            <a:xfrm>
              <a:off x="1023746" y="1442406"/>
              <a:ext cx="352169" cy="568892"/>
              <a:chOff x="2201917" y="1190667"/>
              <a:chExt cx="385233" cy="622300"/>
            </a:xfrm>
            <a:effectLst>
              <a:outerShdw blurRad="50800" dist="38100" dir="2700000" algn="tl" rotWithShape="0">
                <a:prstClr val="black">
                  <a:alpha val="40000"/>
                </a:prstClr>
              </a:outerShdw>
            </a:effectLst>
          </p:grpSpPr>
          <p:sp>
            <p:nvSpPr>
              <p:cNvPr id="87" name="Freeform: Shape 75">
                <a:extLst>
                  <a:ext uri="{FF2B5EF4-FFF2-40B4-BE49-F238E27FC236}">
                    <a16:creationId xmlns:a16="http://schemas.microsoft.com/office/drawing/2014/main" id="{29F6A77B-866E-EF4C-5381-2E424B900F33}"/>
                  </a:ext>
                </a:extLst>
              </p:cNvPr>
              <p:cNvSpPr/>
              <p:nvPr/>
            </p:nvSpPr>
            <p:spPr>
              <a:xfrm>
                <a:off x="2298225" y="1620350"/>
                <a:ext cx="192616" cy="44450"/>
              </a:xfrm>
              <a:custGeom>
                <a:avLst/>
                <a:gdLst>
                  <a:gd name="connsiteX0" fmla="*/ 22225 w 192616"/>
                  <a:gd name="connsiteY0" fmla="*/ 0 h 44450"/>
                  <a:gd name="connsiteX1" fmla="*/ 170392 w 192616"/>
                  <a:gd name="connsiteY1" fmla="*/ 0 h 44450"/>
                  <a:gd name="connsiteX2" fmla="*/ 192617 w 192616"/>
                  <a:gd name="connsiteY2" fmla="*/ 22225 h 44450"/>
                  <a:gd name="connsiteX3" fmla="*/ 170392 w 192616"/>
                  <a:gd name="connsiteY3" fmla="*/ 44450 h 44450"/>
                  <a:gd name="connsiteX4" fmla="*/ 22225 w 192616"/>
                  <a:gd name="connsiteY4" fmla="*/ 44450 h 44450"/>
                  <a:gd name="connsiteX5" fmla="*/ 0 w 192616"/>
                  <a:gd name="connsiteY5" fmla="*/ 22225 h 44450"/>
                  <a:gd name="connsiteX6" fmla="*/ 22225 w 192616"/>
                  <a:gd name="connsiteY6" fmla="*/ 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616" h="44450">
                    <a:moveTo>
                      <a:pt x="22225" y="0"/>
                    </a:moveTo>
                    <a:lnTo>
                      <a:pt x="170392" y="0"/>
                    </a:lnTo>
                    <a:cubicBezTo>
                      <a:pt x="182986" y="0"/>
                      <a:pt x="192617" y="9631"/>
                      <a:pt x="192617" y="22225"/>
                    </a:cubicBezTo>
                    <a:cubicBezTo>
                      <a:pt x="192617" y="34819"/>
                      <a:pt x="182986" y="44450"/>
                      <a:pt x="170392" y="44450"/>
                    </a:cubicBezTo>
                    <a:lnTo>
                      <a:pt x="22225" y="44450"/>
                    </a:lnTo>
                    <a:cubicBezTo>
                      <a:pt x="9631" y="44450"/>
                      <a:pt x="0" y="34819"/>
                      <a:pt x="0" y="22225"/>
                    </a:cubicBezTo>
                    <a:cubicBezTo>
                      <a:pt x="0" y="9631"/>
                      <a:pt x="9631" y="0"/>
                      <a:pt x="22225" y="0"/>
                    </a:cubicBez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Shape 76">
                <a:extLst>
                  <a:ext uri="{FF2B5EF4-FFF2-40B4-BE49-F238E27FC236}">
                    <a16:creationId xmlns:a16="http://schemas.microsoft.com/office/drawing/2014/main" id="{F7F54415-7F23-A252-E52D-333472CD1BEE}"/>
                  </a:ext>
                </a:extLst>
              </p:cNvPr>
              <p:cNvSpPr/>
              <p:nvPr/>
            </p:nvSpPr>
            <p:spPr>
              <a:xfrm>
                <a:off x="2298225" y="1694433"/>
                <a:ext cx="192616" cy="44450"/>
              </a:xfrm>
              <a:custGeom>
                <a:avLst/>
                <a:gdLst>
                  <a:gd name="connsiteX0" fmla="*/ 22225 w 192616"/>
                  <a:gd name="connsiteY0" fmla="*/ 0 h 44450"/>
                  <a:gd name="connsiteX1" fmla="*/ 170392 w 192616"/>
                  <a:gd name="connsiteY1" fmla="*/ 0 h 44450"/>
                  <a:gd name="connsiteX2" fmla="*/ 192617 w 192616"/>
                  <a:gd name="connsiteY2" fmla="*/ 22225 h 44450"/>
                  <a:gd name="connsiteX3" fmla="*/ 170392 w 192616"/>
                  <a:gd name="connsiteY3" fmla="*/ 44450 h 44450"/>
                  <a:gd name="connsiteX4" fmla="*/ 22225 w 192616"/>
                  <a:gd name="connsiteY4" fmla="*/ 44450 h 44450"/>
                  <a:gd name="connsiteX5" fmla="*/ 0 w 192616"/>
                  <a:gd name="connsiteY5" fmla="*/ 22225 h 44450"/>
                  <a:gd name="connsiteX6" fmla="*/ 22225 w 192616"/>
                  <a:gd name="connsiteY6" fmla="*/ 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616" h="44450">
                    <a:moveTo>
                      <a:pt x="22225" y="0"/>
                    </a:moveTo>
                    <a:lnTo>
                      <a:pt x="170392" y="0"/>
                    </a:lnTo>
                    <a:cubicBezTo>
                      <a:pt x="182986" y="0"/>
                      <a:pt x="192617" y="9631"/>
                      <a:pt x="192617" y="22225"/>
                    </a:cubicBezTo>
                    <a:cubicBezTo>
                      <a:pt x="192617" y="34819"/>
                      <a:pt x="182986" y="44450"/>
                      <a:pt x="170392" y="44450"/>
                    </a:cubicBezTo>
                    <a:lnTo>
                      <a:pt x="22225" y="44450"/>
                    </a:lnTo>
                    <a:cubicBezTo>
                      <a:pt x="9631" y="44450"/>
                      <a:pt x="0" y="34819"/>
                      <a:pt x="0" y="22225"/>
                    </a:cubicBezTo>
                    <a:cubicBezTo>
                      <a:pt x="0" y="9631"/>
                      <a:pt x="9631" y="0"/>
                      <a:pt x="22225" y="0"/>
                    </a:cubicBez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Shape 77">
                <a:extLst>
                  <a:ext uri="{FF2B5EF4-FFF2-40B4-BE49-F238E27FC236}">
                    <a16:creationId xmlns:a16="http://schemas.microsoft.com/office/drawing/2014/main" id="{9256A878-CE05-3C89-0A49-22010150D765}"/>
                  </a:ext>
                </a:extLst>
              </p:cNvPr>
              <p:cNvSpPr/>
              <p:nvPr/>
            </p:nvSpPr>
            <p:spPr>
              <a:xfrm>
                <a:off x="2346379" y="1768517"/>
                <a:ext cx="96308" cy="44450"/>
              </a:xfrm>
              <a:custGeom>
                <a:avLst/>
                <a:gdLst>
                  <a:gd name="connsiteX0" fmla="*/ 0 w 96308"/>
                  <a:gd name="connsiteY0" fmla="*/ 0 h 44450"/>
                  <a:gd name="connsiteX1" fmla="*/ 48154 w 96308"/>
                  <a:gd name="connsiteY1" fmla="*/ 44450 h 44450"/>
                  <a:gd name="connsiteX2" fmla="*/ 96308 w 96308"/>
                  <a:gd name="connsiteY2" fmla="*/ 0 h 44450"/>
                  <a:gd name="connsiteX3" fmla="*/ 0 w 96308"/>
                  <a:gd name="connsiteY3" fmla="*/ 0 h 44450"/>
                </a:gdLst>
                <a:ahLst/>
                <a:cxnLst>
                  <a:cxn ang="0">
                    <a:pos x="connsiteX0" y="connsiteY0"/>
                  </a:cxn>
                  <a:cxn ang="0">
                    <a:pos x="connsiteX1" y="connsiteY1"/>
                  </a:cxn>
                  <a:cxn ang="0">
                    <a:pos x="connsiteX2" y="connsiteY2"/>
                  </a:cxn>
                  <a:cxn ang="0">
                    <a:pos x="connsiteX3" y="connsiteY3"/>
                  </a:cxn>
                </a:cxnLst>
                <a:rect l="l" t="t" r="r" b="b"/>
                <a:pathLst>
                  <a:path w="96308" h="44450">
                    <a:moveTo>
                      <a:pt x="0" y="0"/>
                    </a:moveTo>
                    <a:cubicBezTo>
                      <a:pt x="2222" y="25188"/>
                      <a:pt x="22966" y="44450"/>
                      <a:pt x="48154" y="44450"/>
                    </a:cubicBezTo>
                    <a:cubicBezTo>
                      <a:pt x="73343" y="44450"/>
                      <a:pt x="94086" y="25188"/>
                      <a:pt x="96308" y="0"/>
                    </a:cubicBezTo>
                    <a:lnTo>
                      <a:pt x="0" y="0"/>
                    </a:ln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Shape 78">
                <a:extLst>
                  <a:ext uri="{FF2B5EF4-FFF2-40B4-BE49-F238E27FC236}">
                    <a16:creationId xmlns:a16="http://schemas.microsoft.com/office/drawing/2014/main" id="{EFA3CA75-E7AB-D211-208C-72B1DC30C46D}"/>
                  </a:ext>
                </a:extLst>
              </p:cNvPr>
              <p:cNvSpPr/>
              <p:nvPr/>
            </p:nvSpPr>
            <p:spPr>
              <a:xfrm>
                <a:off x="2201917" y="1190667"/>
                <a:ext cx="385233" cy="400050"/>
              </a:xfrm>
              <a:custGeom>
                <a:avLst/>
                <a:gdLst>
                  <a:gd name="connsiteX0" fmla="*/ 192617 w 385233"/>
                  <a:gd name="connsiteY0" fmla="*/ 0 h 400050"/>
                  <a:gd name="connsiteX1" fmla="*/ 192617 w 385233"/>
                  <a:gd name="connsiteY1" fmla="*/ 0 h 400050"/>
                  <a:gd name="connsiteX2" fmla="*/ 192617 w 385233"/>
                  <a:gd name="connsiteY2" fmla="*/ 0 h 400050"/>
                  <a:gd name="connsiteX3" fmla="*/ 0 w 385233"/>
                  <a:gd name="connsiteY3" fmla="*/ 190394 h 400050"/>
                  <a:gd name="connsiteX4" fmla="*/ 0 w 385233"/>
                  <a:gd name="connsiteY4" fmla="*/ 197062 h 400050"/>
                  <a:gd name="connsiteX5" fmla="*/ 13335 w 385233"/>
                  <a:gd name="connsiteY5" fmla="*/ 263737 h 400050"/>
                  <a:gd name="connsiteX6" fmla="*/ 46672 w 385233"/>
                  <a:gd name="connsiteY6" fmla="*/ 318558 h 400050"/>
                  <a:gd name="connsiteX7" fmla="*/ 91863 w 385233"/>
                  <a:gd name="connsiteY7" fmla="*/ 391901 h 400050"/>
                  <a:gd name="connsiteX8" fmla="*/ 105198 w 385233"/>
                  <a:gd name="connsiteY8" fmla="*/ 400050 h 400050"/>
                  <a:gd name="connsiteX9" fmla="*/ 280035 w 385233"/>
                  <a:gd name="connsiteY9" fmla="*/ 400050 h 400050"/>
                  <a:gd name="connsiteX10" fmla="*/ 293370 w 385233"/>
                  <a:gd name="connsiteY10" fmla="*/ 391901 h 400050"/>
                  <a:gd name="connsiteX11" fmla="*/ 338561 w 385233"/>
                  <a:gd name="connsiteY11" fmla="*/ 318558 h 400050"/>
                  <a:gd name="connsiteX12" fmla="*/ 371898 w 385233"/>
                  <a:gd name="connsiteY12" fmla="*/ 263737 h 400050"/>
                  <a:gd name="connsiteX13" fmla="*/ 385233 w 385233"/>
                  <a:gd name="connsiteY13" fmla="*/ 197062 h 400050"/>
                  <a:gd name="connsiteX14" fmla="*/ 385233 w 385233"/>
                  <a:gd name="connsiteY14" fmla="*/ 190394 h 400050"/>
                  <a:gd name="connsiteX15" fmla="*/ 192617 w 385233"/>
                  <a:gd name="connsiteY15" fmla="*/ 0 h 400050"/>
                  <a:gd name="connsiteX16" fmla="*/ 340783 w 385233"/>
                  <a:gd name="connsiteY16" fmla="*/ 196321 h 400050"/>
                  <a:gd name="connsiteX17" fmla="*/ 330412 w 385233"/>
                  <a:gd name="connsiteY17" fmla="*/ 248179 h 400050"/>
                  <a:gd name="connsiteX18" fmla="*/ 305223 w 385233"/>
                  <a:gd name="connsiteY18" fmla="*/ 288925 h 400050"/>
                  <a:gd name="connsiteX19" fmla="*/ 262255 w 385233"/>
                  <a:gd name="connsiteY19" fmla="*/ 355600 h 400050"/>
                  <a:gd name="connsiteX20" fmla="*/ 192617 w 385233"/>
                  <a:gd name="connsiteY20" fmla="*/ 355600 h 400050"/>
                  <a:gd name="connsiteX21" fmla="*/ 123719 w 385233"/>
                  <a:gd name="connsiteY21" fmla="*/ 355600 h 400050"/>
                  <a:gd name="connsiteX22" fmla="*/ 80751 w 385233"/>
                  <a:gd name="connsiteY22" fmla="*/ 288925 h 400050"/>
                  <a:gd name="connsiteX23" fmla="*/ 55563 w 385233"/>
                  <a:gd name="connsiteY23" fmla="*/ 248179 h 400050"/>
                  <a:gd name="connsiteX24" fmla="*/ 45191 w 385233"/>
                  <a:gd name="connsiteY24" fmla="*/ 196321 h 400050"/>
                  <a:gd name="connsiteX25" fmla="*/ 45191 w 385233"/>
                  <a:gd name="connsiteY25" fmla="*/ 190394 h 400050"/>
                  <a:gd name="connsiteX26" fmla="*/ 193357 w 385233"/>
                  <a:gd name="connsiteY26" fmla="*/ 43709 h 400050"/>
                  <a:gd name="connsiteX27" fmla="*/ 193357 w 385233"/>
                  <a:gd name="connsiteY27" fmla="*/ 43709 h 400050"/>
                  <a:gd name="connsiteX28" fmla="*/ 193357 w 385233"/>
                  <a:gd name="connsiteY28" fmla="*/ 43709 h 400050"/>
                  <a:gd name="connsiteX29" fmla="*/ 193357 w 385233"/>
                  <a:gd name="connsiteY29" fmla="*/ 43709 h 400050"/>
                  <a:gd name="connsiteX30" fmla="*/ 193357 w 385233"/>
                  <a:gd name="connsiteY30" fmla="*/ 43709 h 400050"/>
                  <a:gd name="connsiteX31" fmla="*/ 193357 w 385233"/>
                  <a:gd name="connsiteY31" fmla="*/ 43709 h 400050"/>
                  <a:gd name="connsiteX32" fmla="*/ 193357 w 385233"/>
                  <a:gd name="connsiteY32" fmla="*/ 43709 h 400050"/>
                  <a:gd name="connsiteX33" fmla="*/ 341524 w 385233"/>
                  <a:gd name="connsiteY33" fmla="*/ 190394 h 400050"/>
                  <a:gd name="connsiteX34" fmla="*/ 341524 w 385233"/>
                  <a:gd name="connsiteY34" fmla="*/ 19632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5233" h="400050">
                    <a:moveTo>
                      <a:pt x="192617" y="0"/>
                    </a:moveTo>
                    <a:cubicBezTo>
                      <a:pt x="192617" y="0"/>
                      <a:pt x="192617" y="0"/>
                      <a:pt x="192617" y="0"/>
                    </a:cubicBezTo>
                    <a:cubicBezTo>
                      <a:pt x="192617" y="0"/>
                      <a:pt x="192617" y="0"/>
                      <a:pt x="192617" y="0"/>
                    </a:cubicBezTo>
                    <a:cubicBezTo>
                      <a:pt x="87418" y="741"/>
                      <a:pt x="2222" y="85196"/>
                      <a:pt x="0" y="190394"/>
                    </a:cubicBezTo>
                    <a:lnTo>
                      <a:pt x="0" y="197062"/>
                    </a:lnTo>
                    <a:cubicBezTo>
                      <a:pt x="741" y="220028"/>
                      <a:pt x="5186" y="242253"/>
                      <a:pt x="13335" y="263737"/>
                    </a:cubicBezTo>
                    <a:cubicBezTo>
                      <a:pt x="21484" y="283739"/>
                      <a:pt x="32597" y="302260"/>
                      <a:pt x="46672" y="318558"/>
                    </a:cubicBezTo>
                    <a:cubicBezTo>
                      <a:pt x="64453" y="337820"/>
                      <a:pt x="83714" y="375603"/>
                      <a:pt x="91863" y="391901"/>
                    </a:cubicBezTo>
                    <a:cubicBezTo>
                      <a:pt x="94086" y="397087"/>
                      <a:pt x="99272" y="400050"/>
                      <a:pt x="105198" y="400050"/>
                    </a:cubicBezTo>
                    <a:lnTo>
                      <a:pt x="280035" y="400050"/>
                    </a:lnTo>
                    <a:cubicBezTo>
                      <a:pt x="285962" y="400050"/>
                      <a:pt x="291148" y="397087"/>
                      <a:pt x="293370" y="391901"/>
                    </a:cubicBezTo>
                    <a:cubicBezTo>
                      <a:pt x="301519" y="375603"/>
                      <a:pt x="320781" y="337820"/>
                      <a:pt x="338561" y="318558"/>
                    </a:cubicBezTo>
                    <a:cubicBezTo>
                      <a:pt x="352637" y="302260"/>
                      <a:pt x="364490" y="283739"/>
                      <a:pt x="371898" y="263737"/>
                    </a:cubicBezTo>
                    <a:cubicBezTo>
                      <a:pt x="380048" y="242253"/>
                      <a:pt x="384493" y="220028"/>
                      <a:pt x="385233" y="197062"/>
                    </a:cubicBezTo>
                    <a:lnTo>
                      <a:pt x="385233" y="190394"/>
                    </a:lnTo>
                    <a:cubicBezTo>
                      <a:pt x="383011" y="85196"/>
                      <a:pt x="297815" y="741"/>
                      <a:pt x="192617" y="0"/>
                    </a:cubicBezTo>
                    <a:close/>
                    <a:moveTo>
                      <a:pt x="340783" y="196321"/>
                    </a:moveTo>
                    <a:cubicBezTo>
                      <a:pt x="340043" y="214101"/>
                      <a:pt x="336338" y="231881"/>
                      <a:pt x="330412" y="248179"/>
                    </a:cubicBezTo>
                    <a:cubicBezTo>
                      <a:pt x="324485" y="262996"/>
                      <a:pt x="316336" y="277072"/>
                      <a:pt x="305223" y="288925"/>
                    </a:cubicBezTo>
                    <a:cubicBezTo>
                      <a:pt x="288184" y="309668"/>
                      <a:pt x="273368" y="331893"/>
                      <a:pt x="262255" y="355600"/>
                    </a:cubicBezTo>
                    <a:lnTo>
                      <a:pt x="192617" y="355600"/>
                    </a:lnTo>
                    <a:lnTo>
                      <a:pt x="123719" y="355600"/>
                    </a:lnTo>
                    <a:cubicBezTo>
                      <a:pt x="111866" y="331893"/>
                      <a:pt x="97049" y="309668"/>
                      <a:pt x="80751" y="288925"/>
                    </a:cubicBezTo>
                    <a:cubicBezTo>
                      <a:pt x="70379" y="277072"/>
                      <a:pt x="61489" y="262996"/>
                      <a:pt x="55563" y="248179"/>
                    </a:cubicBezTo>
                    <a:cubicBezTo>
                      <a:pt x="48895" y="231881"/>
                      <a:pt x="45932" y="214101"/>
                      <a:pt x="45191" y="196321"/>
                    </a:cubicBezTo>
                    <a:lnTo>
                      <a:pt x="45191" y="190394"/>
                    </a:lnTo>
                    <a:cubicBezTo>
                      <a:pt x="46672" y="109643"/>
                      <a:pt x="112607" y="44450"/>
                      <a:pt x="193357" y="43709"/>
                    </a:cubicBezTo>
                    <a:lnTo>
                      <a:pt x="193357" y="43709"/>
                    </a:lnTo>
                    <a:lnTo>
                      <a:pt x="193357" y="43709"/>
                    </a:lnTo>
                    <a:cubicBezTo>
                      <a:pt x="193357" y="43709"/>
                      <a:pt x="193357" y="43709"/>
                      <a:pt x="193357" y="43709"/>
                    </a:cubicBezTo>
                    <a:cubicBezTo>
                      <a:pt x="193357" y="43709"/>
                      <a:pt x="193357" y="43709"/>
                      <a:pt x="193357" y="43709"/>
                    </a:cubicBezTo>
                    <a:lnTo>
                      <a:pt x="193357" y="43709"/>
                    </a:lnTo>
                    <a:lnTo>
                      <a:pt x="193357" y="43709"/>
                    </a:lnTo>
                    <a:cubicBezTo>
                      <a:pt x="274108" y="44450"/>
                      <a:pt x="340043" y="108903"/>
                      <a:pt x="341524" y="190394"/>
                    </a:cubicBezTo>
                    <a:lnTo>
                      <a:pt x="341524" y="196321"/>
                    </a:ln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93" name="Groupe 92">
            <a:extLst>
              <a:ext uri="{FF2B5EF4-FFF2-40B4-BE49-F238E27FC236}">
                <a16:creationId xmlns:a16="http://schemas.microsoft.com/office/drawing/2014/main" id="{959D59BB-CA72-2A21-02B1-07E3AC093CDF}"/>
              </a:ext>
            </a:extLst>
          </p:cNvPr>
          <p:cNvGrpSpPr/>
          <p:nvPr/>
        </p:nvGrpSpPr>
        <p:grpSpPr>
          <a:xfrm>
            <a:off x="1484486" y="8026413"/>
            <a:ext cx="7710203" cy="2124457"/>
            <a:chOff x="2368538" y="4307544"/>
            <a:chExt cx="7710203" cy="2124457"/>
          </a:xfrm>
        </p:grpSpPr>
        <p:grpSp>
          <p:nvGrpSpPr>
            <p:cNvPr id="94" name="Group 42">
              <a:extLst>
                <a:ext uri="{FF2B5EF4-FFF2-40B4-BE49-F238E27FC236}">
                  <a16:creationId xmlns:a16="http://schemas.microsoft.com/office/drawing/2014/main" id="{C1EF836A-72F1-1692-D03D-EB122B147312}"/>
                </a:ext>
              </a:extLst>
            </p:cNvPr>
            <p:cNvGrpSpPr/>
            <p:nvPr/>
          </p:nvGrpSpPr>
          <p:grpSpPr>
            <a:xfrm>
              <a:off x="2368538" y="4307544"/>
              <a:ext cx="7710203" cy="2124457"/>
              <a:chOff x="716898" y="3593676"/>
              <a:chExt cx="7710203" cy="2124457"/>
            </a:xfrm>
          </p:grpSpPr>
          <p:sp>
            <p:nvSpPr>
              <p:cNvPr id="96" name="Shape">
                <a:extLst>
                  <a:ext uri="{FF2B5EF4-FFF2-40B4-BE49-F238E27FC236}">
                    <a16:creationId xmlns:a16="http://schemas.microsoft.com/office/drawing/2014/main" id="{E6955BF1-066E-0AD3-8328-8CE14936F410}"/>
                  </a:ext>
                </a:extLst>
              </p:cNvPr>
              <p:cNvSpPr/>
              <p:nvPr/>
            </p:nvSpPr>
            <p:spPr>
              <a:xfrm>
                <a:off x="716898" y="3593676"/>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6">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97" name="Circle">
                <a:extLst>
                  <a:ext uri="{FF2B5EF4-FFF2-40B4-BE49-F238E27FC236}">
                    <a16:creationId xmlns:a16="http://schemas.microsoft.com/office/drawing/2014/main" id="{75FFA307-95E4-78A1-7DC7-88AA5F5F6282}"/>
                  </a:ext>
                </a:extLst>
              </p:cNvPr>
              <p:cNvSpPr/>
              <p:nvPr/>
            </p:nvSpPr>
            <p:spPr>
              <a:xfrm>
                <a:off x="793520" y="3660899"/>
                <a:ext cx="812627" cy="812627"/>
              </a:xfrm>
              <a:prstGeom prst="ellipse">
                <a:avLst/>
              </a:pr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98" name="Shape">
                <a:extLst>
                  <a:ext uri="{FF2B5EF4-FFF2-40B4-BE49-F238E27FC236}">
                    <a16:creationId xmlns:a16="http://schemas.microsoft.com/office/drawing/2014/main" id="{A1E93B2C-27B3-3EBD-2805-CA23DE959ABA}"/>
                  </a:ext>
                </a:extLst>
              </p:cNvPr>
              <p:cNvSpPr/>
              <p:nvPr/>
            </p:nvSpPr>
            <p:spPr>
              <a:xfrm>
                <a:off x="3089770" y="4372420"/>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04"/>
                      <a:pt x="21600" y="13930"/>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99" name="Group 46">
                <a:extLst>
                  <a:ext uri="{FF2B5EF4-FFF2-40B4-BE49-F238E27FC236}">
                    <a16:creationId xmlns:a16="http://schemas.microsoft.com/office/drawing/2014/main" id="{960075AE-FE2A-15C5-F942-5F19A99A81EC}"/>
                  </a:ext>
                </a:extLst>
              </p:cNvPr>
              <p:cNvGrpSpPr/>
              <p:nvPr/>
            </p:nvGrpSpPr>
            <p:grpSpPr>
              <a:xfrm>
                <a:off x="5388120" y="4803855"/>
                <a:ext cx="2967473" cy="839856"/>
                <a:chOff x="6988742" y="4867711"/>
                <a:chExt cx="3246076" cy="918706"/>
              </a:xfrm>
            </p:grpSpPr>
            <p:sp>
              <p:nvSpPr>
                <p:cNvPr id="101" name="Circle">
                  <a:extLst>
                    <a:ext uri="{FF2B5EF4-FFF2-40B4-BE49-F238E27FC236}">
                      <a16:creationId xmlns:a16="http://schemas.microsoft.com/office/drawing/2014/main" id="{49E05FFE-97BE-04CF-B9F2-EB882E22704B}"/>
                    </a:ext>
                  </a:extLst>
                </p:cNvPr>
                <p:cNvSpPr/>
                <p:nvPr/>
              </p:nvSpPr>
              <p:spPr>
                <a:xfrm>
                  <a:off x="9345897" y="4897496"/>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03</a:t>
                  </a:r>
                  <a:endParaRPr sz="3200" b="1" dirty="0">
                    <a:solidFill>
                      <a:schemeClr val="tx1">
                        <a:lumMod val="75000"/>
                        <a:lumOff val="25000"/>
                      </a:schemeClr>
                    </a:solidFill>
                  </a:endParaRPr>
                </a:p>
              </p:txBody>
            </p:sp>
            <p:sp>
              <p:nvSpPr>
                <p:cNvPr id="102" name="TextBox 52">
                  <a:extLst>
                    <a:ext uri="{FF2B5EF4-FFF2-40B4-BE49-F238E27FC236}">
                      <a16:creationId xmlns:a16="http://schemas.microsoft.com/office/drawing/2014/main" id="{01BA55B8-358F-8F8F-F8DB-12E842A7AA2C}"/>
                    </a:ext>
                  </a:extLst>
                </p:cNvPr>
                <p:cNvSpPr txBox="1"/>
                <p:nvPr/>
              </p:nvSpPr>
              <p:spPr>
                <a:xfrm>
                  <a:off x="6988742" y="4867711"/>
                  <a:ext cx="2019247" cy="80801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noProof="1">
                      <a:latin typeface="Aptos Serif" panose="02020604070405020304" pitchFamily="18" charset="0"/>
                      <a:cs typeface="Aptos Serif" panose="02020604070405020304" pitchFamily="18" charset="0"/>
                    </a:rPr>
                    <a:t>Battery monitoring</a:t>
                  </a:r>
                </a:p>
                <a:p>
                  <a:pPr marL="171450" indent="-171450">
                    <a:buFont typeface="Arial" panose="020B0604020202020204" pitchFamily="34" charset="0"/>
                    <a:buChar char="•"/>
                  </a:pPr>
                  <a:endParaRPr lang="en-US" sz="1400" noProof="1">
                    <a:latin typeface="Aptos Serif" panose="02020604070405020304" pitchFamily="18" charset="0"/>
                    <a:cs typeface="Aptos Serif" panose="02020604070405020304" pitchFamily="18" charset="0"/>
                  </a:endParaRPr>
                </a:p>
                <a:p>
                  <a:pPr marL="171450" indent="-171450">
                    <a:buFont typeface="Arial" panose="020B0604020202020204" pitchFamily="34" charset="0"/>
                    <a:buChar char="•"/>
                  </a:pPr>
                  <a:r>
                    <a:rPr lang="en-US" sz="1400" noProof="1">
                      <a:latin typeface="Aptos Serif" panose="02020604070405020304" pitchFamily="18" charset="0"/>
                      <a:cs typeface="Aptos Serif" panose="02020604070405020304" pitchFamily="18" charset="0"/>
                    </a:rPr>
                    <a:t>Current protection</a:t>
                  </a:r>
                </a:p>
              </p:txBody>
            </p:sp>
          </p:grpSp>
          <p:sp>
            <p:nvSpPr>
              <p:cNvPr id="100" name="TextBox 47">
                <a:extLst>
                  <a:ext uri="{FF2B5EF4-FFF2-40B4-BE49-F238E27FC236}">
                    <a16:creationId xmlns:a16="http://schemas.microsoft.com/office/drawing/2014/main" id="{ECEE0369-C952-2A8B-50FB-3CBFEEC56416}"/>
                  </a:ext>
                </a:extLst>
              </p:cNvPr>
              <p:cNvSpPr txBox="1"/>
              <p:nvPr/>
            </p:nvSpPr>
            <p:spPr>
              <a:xfrm>
                <a:off x="1672637" y="3908371"/>
                <a:ext cx="1492942" cy="52322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b="1" dirty="0" err="1">
                    <a:solidFill>
                      <a:schemeClr val="bg1">
                        <a:lumMod val="95000"/>
                      </a:schemeClr>
                    </a:solidFill>
                  </a:rPr>
                  <a:t>Enhanced</a:t>
                </a:r>
                <a:r>
                  <a:rPr lang="fr-FR" sz="1400" b="1" dirty="0">
                    <a:solidFill>
                      <a:schemeClr val="bg1">
                        <a:lumMod val="95000"/>
                      </a:schemeClr>
                    </a:solidFill>
                  </a:rPr>
                  <a:t> Power Management</a:t>
                </a:r>
                <a:endParaRPr lang="en-US" sz="1400" b="1" noProof="1">
                  <a:solidFill>
                    <a:schemeClr val="bg1">
                      <a:lumMod val="95000"/>
                    </a:schemeClr>
                  </a:solidFill>
                </a:endParaRPr>
              </a:p>
            </p:txBody>
          </p:sp>
        </p:grpSp>
        <p:pic>
          <p:nvPicPr>
            <p:cNvPr id="95" name="Image 94" descr="Une image contenant noir, obscurité&#10;&#10;Description générée automatiquement">
              <a:extLst>
                <a:ext uri="{FF2B5EF4-FFF2-40B4-BE49-F238E27FC236}">
                  <a16:creationId xmlns:a16="http://schemas.microsoft.com/office/drawing/2014/main" id="{3F61D2FB-B5B9-4E3B-951A-6C6CA1BD4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2593" y="4477571"/>
              <a:ext cx="594777" cy="594777"/>
            </a:xfrm>
            <a:prstGeom prst="rect">
              <a:avLst/>
            </a:prstGeom>
          </p:spPr>
        </p:pic>
      </p:grpSp>
      <p:grpSp>
        <p:nvGrpSpPr>
          <p:cNvPr id="103" name="Groupe 102">
            <a:extLst>
              <a:ext uri="{FF2B5EF4-FFF2-40B4-BE49-F238E27FC236}">
                <a16:creationId xmlns:a16="http://schemas.microsoft.com/office/drawing/2014/main" id="{98A917FC-1C45-53D7-0ED9-F34CF6399758}"/>
              </a:ext>
            </a:extLst>
          </p:cNvPr>
          <p:cNvGrpSpPr/>
          <p:nvPr/>
        </p:nvGrpSpPr>
        <p:grpSpPr>
          <a:xfrm>
            <a:off x="-9667502" y="2535747"/>
            <a:ext cx="7710202" cy="2124457"/>
            <a:chOff x="2368538" y="2989737"/>
            <a:chExt cx="7710202" cy="2124457"/>
          </a:xfrm>
        </p:grpSpPr>
        <p:grpSp>
          <p:nvGrpSpPr>
            <p:cNvPr id="104" name="Group 53">
              <a:extLst>
                <a:ext uri="{FF2B5EF4-FFF2-40B4-BE49-F238E27FC236}">
                  <a16:creationId xmlns:a16="http://schemas.microsoft.com/office/drawing/2014/main" id="{D7F734DE-D598-47D3-3D8D-7A11000D8B40}"/>
                </a:ext>
              </a:extLst>
            </p:cNvPr>
            <p:cNvGrpSpPr/>
            <p:nvPr/>
          </p:nvGrpSpPr>
          <p:grpSpPr>
            <a:xfrm>
              <a:off x="2368538" y="2989737"/>
              <a:ext cx="7710202" cy="2124457"/>
              <a:chOff x="716899" y="2425705"/>
              <a:chExt cx="7710202" cy="2124457"/>
            </a:xfrm>
          </p:grpSpPr>
          <p:sp>
            <p:nvSpPr>
              <p:cNvPr id="106" name="Shape">
                <a:extLst>
                  <a:ext uri="{FF2B5EF4-FFF2-40B4-BE49-F238E27FC236}">
                    <a16:creationId xmlns:a16="http://schemas.microsoft.com/office/drawing/2014/main" id="{E68C18F9-C3CD-B84B-AC8D-6E40E4C08158}"/>
                  </a:ext>
                </a:extLst>
              </p:cNvPr>
              <p:cNvSpPr/>
              <p:nvPr/>
            </p:nvSpPr>
            <p:spPr>
              <a:xfrm>
                <a:off x="716899" y="2425705"/>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4">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107" name="Circle">
                <a:extLst>
                  <a:ext uri="{FF2B5EF4-FFF2-40B4-BE49-F238E27FC236}">
                    <a16:creationId xmlns:a16="http://schemas.microsoft.com/office/drawing/2014/main" id="{17E9A447-B2E9-5E81-5D9C-D9A51CC97046}"/>
                  </a:ext>
                </a:extLst>
              </p:cNvPr>
              <p:cNvSpPr/>
              <p:nvPr/>
            </p:nvSpPr>
            <p:spPr>
              <a:xfrm>
                <a:off x="833665" y="2498447"/>
                <a:ext cx="812627" cy="812627"/>
              </a:xfrm>
              <a:prstGeom prst="ellipse">
                <a:avLst/>
              </a:pr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dirty="0"/>
              </a:p>
            </p:txBody>
          </p:sp>
          <p:sp>
            <p:nvSpPr>
              <p:cNvPr id="108" name="Shape">
                <a:extLst>
                  <a:ext uri="{FF2B5EF4-FFF2-40B4-BE49-F238E27FC236}">
                    <a16:creationId xmlns:a16="http://schemas.microsoft.com/office/drawing/2014/main" id="{B84F410E-0C65-FBD3-E146-35C887BE1D5B}"/>
                  </a:ext>
                </a:extLst>
              </p:cNvPr>
              <p:cNvSpPr/>
              <p:nvPr/>
            </p:nvSpPr>
            <p:spPr>
              <a:xfrm>
                <a:off x="3089770" y="3204449"/>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04"/>
                      <a:pt x="21600" y="13930"/>
                    </a:cubicBez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109" name="Group 57">
                <a:extLst>
                  <a:ext uri="{FF2B5EF4-FFF2-40B4-BE49-F238E27FC236}">
                    <a16:creationId xmlns:a16="http://schemas.microsoft.com/office/drawing/2014/main" id="{4B9D583B-1840-44CE-CA09-5C9A6A81F504}"/>
                  </a:ext>
                </a:extLst>
              </p:cNvPr>
              <p:cNvGrpSpPr/>
              <p:nvPr/>
            </p:nvGrpSpPr>
            <p:grpSpPr>
              <a:xfrm>
                <a:off x="5388121" y="3665542"/>
                <a:ext cx="2967472" cy="812627"/>
                <a:chOff x="6988743" y="3617449"/>
                <a:chExt cx="3246075" cy="888921"/>
              </a:xfrm>
            </p:grpSpPr>
            <p:sp>
              <p:nvSpPr>
                <p:cNvPr id="111" name="Circle">
                  <a:extLst>
                    <a:ext uri="{FF2B5EF4-FFF2-40B4-BE49-F238E27FC236}">
                      <a16:creationId xmlns:a16="http://schemas.microsoft.com/office/drawing/2014/main" id="{A4907598-5651-D0DE-C078-8915A03E4032}"/>
                    </a:ext>
                  </a:extLst>
                </p:cNvPr>
                <p:cNvSpPr/>
                <p:nvPr/>
              </p:nvSpPr>
              <p:spPr>
                <a:xfrm>
                  <a:off x="9345897" y="3617449"/>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02</a:t>
                  </a:r>
                  <a:endParaRPr sz="3200" b="1" dirty="0">
                    <a:solidFill>
                      <a:schemeClr val="tx1">
                        <a:lumMod val="75000"/>
                        <a:lumOff val="25000"/>
                      </a:schemeClr>
                    </a:solidFill>
                  </a:endParaRPr>
                </a:p>
              </p:txBody>
            </p:sp>
            <p:sp>
              <p:nvSpPr>
                <p:cNvPr id="112" name="TextBox 67">
                  <a:extLst>
                    <a:ext uri="{FF2B5EF4-FFF2-40B4-BE49-F238E27FC236}">
                      <a16:creationId xmlns:a16="http://schemas.microsoft.com/office/drawing/2014/main" id="{3807BD90-2D98-D5C2-2E66-4754E8D0D71E}"/>
                    </a:ext>
                  </a:extLst>
                </p:cNvPr>
                <p:cNvSpPr txBox="1"/>
                <p:nvPr/>
              </p:nvSpPr>
              <p:spPr>
                <a:xfrm>
                  <a:off x="6988743" y="3665793"/>
                  <a:ext cx="1203856" cy="80801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latin typeface="Aptos Serif" panose="020B0502040204020203" pitchFamily="18" charset="0"/>
                      <a:cs typeface="Aptos Serif" panose="020B0502040204020203" pitchFamily="18" charset="0"/>
                    </a:rPr>
                    <a:t>Material</a:t>
                  </a:r>
                </a:p>
                <a:p>
                  <a:pPr marL="171450" indent="-171450">
                    <a:buFont typeface="Arial" panose="020B0604020202020204" pitchFamily="34" charset="0"/>
                    <a:buChar char="•"/>
                  </a:pPr>
                  <a:endParaRPr lang="en-US" sz="1400" dirty="0">
                    <a:latin typeface="Aptos Serif" panose="020B0502040204020203" pitchFamily="18" charset="0"/>
                    <a:cs typeface="Aptos Serif" panose="020B0502040204020203" pitchFamily="18" charset="0"/>
                  </a:endParaRPr>
                </a:p>
                <a:p>
                  <a:pPr marL="171450" indent="-171450">
                    <a:buFont typeface="Arial" panose="020B0604020202020204" pitchFamily="34" charset="0"/>
                    <a:buChar char="•"/>
                  </a:pPr>
                  <a:r>
                    <a:rPr lang="en-US" sz="1400" dirty="0">
                      <a:latin typeface="Aptos Serif" panose="020B0502040204020203" pitchFamily="18" charset="0"/>
                      <a:cs typeface="Aptos Serif" panose="020B0502040204020203" pitchFamily="18" charset="0"/>
                    </a:rPr>
                    <a:t>Redesign</a:t>
                  </a:r>
                </a:p>
              </p:txBody>
            </p:sp>
          </p:grpSp>
          <p:sp>
            <p:nvSpPr>
              <p:cNvPr id="110" name="TextBox 58">
                <a:extLst>
                  <a:ext uri="{FF2B5EF4-FFF2-40B4-BE49-F238E27FC236}">
                    <a16:creationId xmlns:a16="http://schemas.microsoft.com/office/drawing/2014/main" id="{99AD5E39-E253-0152-8812-048F790CE79C}"/>
                  </a:ext>
                </a:extLst>
              </p:cNvPr>
              <p:cNvSpPr txBox="1"/>
              <p:nvPr/>
            </p:nvSpPr>
            <p:spPr>
              <a:xfrm>
                <a:off x="1739129" y="2746303"/>
                <a:ext cx="1173839" cy="52322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lumMod val="85000"/>
                      </a:schemeClr>
                    </a:solidFill>
                  </a:rPr>
                  <a:t>Mechanical Optimization</a:t>
                </a:r>
                <a:endParaRPr lang="en-US" sz="1400" dirty="0">
                  <a:solidFill>
                    <a:schemeClr val="bg1">
                      <a:lumMod val="85000"/>
                    </a:schemeClr>
                  </a:solidFill>
                </a:endParaRPr>
              </a:p>
            </p:txBody>
          </p:sp>
        </p:grpSp>
        <p:pic>
          <p:nvPicPr>
            <p:cNvPr id="105" name="Image 104" descr="Une image contenant noir, obscurité&#10;&#10;Description générée automatiquement">
              <a:extLst>
                <a:ext uri="{FF2B5EF4-FFF2-40B4-BE49-F238E27FC236}">
                  <a16:creationId xmlns:a16="http://schemas.microsoft.com/office/drawing/2014/main" id="{AAE667C5-ABDE-CD24-67FF-F9DD95939B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1198" y="3141861"/>
              <a:ext cx="680346" cy="680346"/>
            </a:xfrm>
            <a:prstGeom prst="rect">
              <a:avLst/>
            </a:prstGeom>
          </p:spPr>
        </p:pic>
      </p:grpSp>
      <p:pic>
        <p:nvPicPr>
          <p:cNvPr id="3" name="Screen_Recording_20250122_122403">
            <a:hlinkClick r:id="" action="ppaction://media"/>
            <a:extLst>
              <a:ext uri="{FF2B5EF4-FFF2-40B4-BE49-F238E27FC236}">
                <a16:creationId xmlns:a16="http://schemas.microsoft.com/office/drawing/2014/main" id="{2B4DFD85-A1D2-7E71-E7F1-A1816E9F6C4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16725" y="37211"/>
            <a:ext cx="3165475" cy="6858000"/>
          </a:xfrm>
          <a:prstGeom prst="rect">
            <a:avLst/>
          </a:prstGeom>
        </p:spPr>
      </p:pic>
    </p:spTree>
    <p:extLst>
      <p:ext uri="{BB962C8B-B14F-4D97-AF65-F5344CB8AC3E}">
        <p14:creationId xmlns:p14="http://schemas.microsoft.com/office/powerpoint/2010/main" val="11186111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AF2044-2D57-6798-9BAF-E5652548E8CF}"/>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endParaRPr lang="en-US" dirty="0"/>
          </a:p>
        </p:txBody>
      </p:sp>
      <p:sp>
        <p:nvSpPr>
          <p:cNvPr id="2" name="Titre 1">
            <a:extLst>
              <a:ext uri="{FF2B5EF4-FFF2-40B4-BE49-F238E27FC236}">
                <a16:creationId xmlns:a16="http://schemas.microsoft.com/office/drawing/2014/main" id="{D8F139B0-F939-63EA-CA56-43A32544EFA1}"/>
              </a:ext>
            </a:extLst>
          </p:cNvPr>
          <p:cNvSpPr>
            <a:spLocks noGrp="1"/>
          </p:cNvSpPr>
          <p:nvPr>
            <p:ph type="title"/>
          </p:nvPr>
        </p:nvSpPr>
        <p:spPr>
          <a:xfrm>
            <a:off x="314226" y="156792"/>
            <a:ext cx="3965610" cy="1325563"/>
          </a:xfrm>
        </p:spPr>
        <p:txBody>
          <a:bodyPr/>
          <a:lstStyle/>
          <a:p>
            <a:r>
              <a:rPr lang="fr-FR" dirty="0">
                <a:solidFill>
                  <a:schemeClr val="bg1">
                    <a:lumMod val="95000"/>
                  </a:schemeClr>
                </a:solidFill>
              </a:rPr>
              <a:t>Areas of </a:t>
            </a:r>
            <a:r>
              <a:rPr lang="fr-FR" dirty="0" err="1">
                <a:solidFill>
                  <a:schemeClr val="bg1">
                    <a:lumMod val="95000"/>
                  </a:schemeClr>
                </a:solidFill>
              </a:rPr>
              <a:t>Improvements</a:t>
            </a:r>
            <a:endParaRPr lang="fr-FR" dirty="0">
              <a:solidFill>
                <a:schemeClr val="bg1">
                  <a:lumMod val="95000"/>
                </a:schemeClr>
              </a:solidFill>
            </a:endParaRPr>
          </a:p>
        </p:txBody>
      </p:sp>
      <p:grpSp>
        <p:nvGrpSpPr>
          <p:cNvPr id="6" name="Group 68">
            <a:extLst>
              <a:ext uri="{FF2B5EF4-FFF2-40B4-BE49-F238E27FC236}">
                <a16:creationId xmlns:a16="http://schemas.microsoft.com/office/drawing/2014/main" id="{3517BE86-B048-4B4B-B69F-A9614F4804FA}"/>
              </a:ext>
            </a:extLst>
          </p:cNvPr>
          <p:cNvGrpSpPr/>
          <p:nvPr/>
        </p:nvGrpSpPr>
        <p:grpSpPr>
          <a:xfrm>
            <a:off x="2368539" y="1639147"/>
            <a:ext cx="7710202" cy="2126668"/>
            <a:chOff x="716899" y="1255523"/>
            <a:chExt cx="7710202" cy="2126668"/>
          </a:xfrm>
        </p:grpSpPr>
        <p:sp>
          <p:nvSpPr>
            <p:cNvPr id="7" name="Shape">
              <a:extLst>
                <a:ext uri="{FF2B5EF4-FFF2-40B4-BE49-F238E27FC236}">
                  <a16:creationId xmlns:a16="http://schemas.microsoft.com/office/drawing/2014/main" id="{53936147-7C1F-4995-97B3-ACB1D805500B}"/>
                </a:ext>
              </a:extLst>
            </p:cNvPr>
            <p:cNvSpPr/>
            <p:nvPr/>
          </p:nvSpPr>
          <p:spPr>
            <a:xfrm>
              <a:off x="716899" y="1255523"/>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3">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8" name="Circle">
              <a:extLst>
                <a:ext uri="{FF2B5EF4-FFF2-40B4-BE49-F238E27FC236}">
                  <a16:creationId xmlns:a16="http://schemas.microsoft.com/office/drawing/2014/main" id="{0206044F-D246-4A0E-B5E7-FFB1A8FAC63C}"/>
                </a:ext>
              </a:extLst>
            </p:cNvPr>
            <p:cNvSpPr/>
            <p:nvPr/>
          </p:nvSpPr>
          <p:spPr>
            <a:xfrm>
              <a:off x="793520" y="1320534"/>
              <a:ext cx="812627" cy="812627"/>
            </a:xfrm>
            <a:prstGeom prst="ellipse">
              <a:avLst/>
            </a:pr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9" name="Shape">
              <a:extLst>
                <a:ext uri="{FF2B5EF4-FFF2-40B4-BE49-F238E27FC236}">
                  <a16:creationId xmlns:a16="http://schemas.microsoft.com/office/drawing/2014/main" id="{A8ED85BC-2692-456D-BDCA-0A3A47BEFD2E}"/>
                </a:ext>
              </a:extLst>
            </p:cNvPr>
            <p:cNvSpPr/>
            <p:nvPr/>
          </p:nvSpPr>
          <p:spPr>
            <a:xfrm>
              <a:off x="3089770" y="2036478"/>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57"/>
                    <a:pt x="21600" y="13930"/>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10" name="Group 72">
              <a:extLst>
                <a:ext uri="{FF2B5EF4-FFF2-40B4-BE49-F238E27FC236}">
                  <a16:creationId xmlns:a16="http://schemas.microsoft.com/office/drawing/2014/main" id="{D55AA16B-8948-4CCB-AFBD-1F288EFC2133}"/>
                </a:ext>
              </a:extLst>
            </p:cNvPr>
            <p:cNvGrpSpPr/>
            <p:nvPr/>
          </p:nvGrpSpPr>
          <p:grpSpPr>
            <a:xfrm>
              <a:off x="5392329" y="2500002"/>
              <a:ext cx="2963264" cy="812627"/>
              <a:chOff x="6993346" y="2372960"/>
              <a:chExt cx="3241472" cy="888921"/>
            </a:xfrm>
          </p:grpSpPr>
          <p:sp>
            <p:nvSpPr>
              <p:cNvPr id="17" name="Circle">
                <a:extLst>
                  <a:ext uri="{FF2B5EF4-FFF2-40B4-BE49-F238E27FC236}">
                    <a16:creationId xmlns:a16="http://schemas.microsoft.com/office/drawing/2014/main" id="{F137E14F-BBCE-4C72-9335-D8B173233A26}"/>
                  </a:ext>
                </a:extLst>
              </p:cNvPr>
              <p:cNvSpPr/>
              <p:nvPr/>
            </p:nvSpPr>
            <p:spPr>
              <a:xfrm>
                <a:off x="9345897" y="2372960"/>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01</a:t>
                </a:r>
                <a:endParaRPr sz="3200" b="1" dirty="0">
                  <a:solidFill>
                    <a:schemeClr val="tx1">
                      <a:lumMod val="75000"/>
                      <a:lumOff val="25000"/>
                    </a:schemeClr>
                  </a:solidFill>
                </a:endParaRPr>
              </a:p>
            </p:txBody>
          </p:sp>
          <p:sp>
            <p:nvSpPr>
              <p:cNvPr id="18" name="TextBox 80">
                <a:extLst>
                  <a:ext uri="{FF2B5EF4-FFF2-40B4-BE49-F238E27FC236}">
                    <a16:creationId xmlns:a16="http://schemas.microsoft.com/office/drawing/2014/main" id="{87A7437E-0310-4B92-A975-AB7999233448}"/>
                  </a:ext>
                </a:extLst>
              </p:cNvPr>
              <p:cNvSpPr txBox="1"/>
              <p:nvPr/>
            </p:nvSpPr>
            <p:spPr>
              <a:xfrm>
                <a:off x="6993346" y="2656189"/>
                <a:ext cx="1930436" cy="37033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Propellers</a:t>
                </a:r>
                <a:r>
                  <a:rPr lang="en-US" sz="1600" dirty="0">
                    <a:latin typeface="Aptos Serif" panose="02020604070405020304" pitchFamily="18" charset="0"/>
                    <a:cs typeface="Aptos Serif" panose="02020604070405020304" pitchFamily="18" charset="0"/>
                  </a:rPr>
                  <a:t> </a:t>
                </a:r>
                <a:r>
                  <a:rPr lang="en-US" sz="1400" dirty="0">
                    <a:latin typeface="Aptos Serif" panose="02020604070405020304" pitchFamily="18" charset="0"/>
                    <a:cs typeface="Aptos Serif" panose="02020604070405020304" pitchFamily="18" charset="0"/>
                  </a:rPr>
                  <a:t>design</a:t>
                </a:r>
                <a:r>
                  <a:rPr lang="en-US" sz="1600" dirty="0">
                    <a:latin typeface="Aptos Serif" panose="02020604070405020304" pitchFamily="18" charset="0"/>
                    <a:cs typeface="Aptos Serif" panose="02020604070405020304" pitchFamily="18" charset="0"/>
                  </a:rPr>
                  <a:t> </a:t>
                </a:r>
              </a:p>
            </p:txBody>
          </p:sp>
        </p:grpSp>
        <p:sp>
          <p:nvSpPr>
            <p:cNvPr id="11" name="TextBox 73">
              <a:extLst>
                <a:ext uri="{FF2B5EF4-FFF2-40B4-BE49-F238E27FC236}">
                  <a16:creationId xmlns:a16="http://schemas.microsoft.com/office/drawing/2014/main" id="{5AE5762A-71D5-454D-B6B7-05A0EA8A9262}"/>
                </a:ext>
              </a:extLst>
            </p:cNvPr>
            <p:cNvSpPr txBox="1"/>
            <p:nvPr/>
          </p:nvSpPr>
          <p:spPr>
            <a:xfrm>
              <a:off x="1739129" y="1468399"/>
              <a:ext cx="1350641" cy="738664"/>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lumMod val="85000"/>
                    </a:schemeClr>
                  </a:solidFill>
                </a:rPr>
                <a:t>Improved Propulsion System</a:t>
              </a:r>
              <a:endParaRPr lang="en-US" sz="1400" dirty="0">
                <a:solidFill>
                  <a:schemeClr val="bg1">
                    <a:lumMod val="85000"/>
                  </a:schemeClr>
                </a:solidFill>
              </a:endParaRPr>
            </a:p>
          </p:txBody>
        </p:sp>
        <p:grpSp>
          <p:nvGrpSpPr>
            <p:cNvPr id="12" name="Graphic 20" descr="Lightbulb">
              <a:extLst>
                <a:ext uri="{FF2B5EF4-FFF2-40B4-BE49-F238E27FC236}">
                  <a16:creationId xmlns:a16="http://schemas.microsoft.com/office/drawing/2014/main" id="{53F54A0E-EA30-4CFB-B7FB-53AE4B927804}"/>
                </a:ext>
              </a:extLst>
            </p:cNvPr>
            <p:cNvGrpSpPr/>
            <p:nvPr/>
          </p:nvGrpSpPr>
          <p:grpSpPr>
            <a:xfrm>
              <a:off x="1023746" y="1442406"/>
              <a:ext cx="352169" cy="568892"/>
              <a:chOff x="2201917" y="1190667"/>
              <a:chExt cx="385233" cy="622300"/>
            </a:xfrm>
            <a:effectLst>
              <a:outerShdw blurRad="50800" dist="38100" dir="2700000" algn="tl" rotWithShape="0">
                <a:prstClr val="black">
                  <a:alpha val="40000"/>
                </a:prstClr>
              </a:outerShdw>
            </a:effectLst>
          </p:grpSpPr>
          <p:sp>
            <p:nvSpPr>
              <p:cNvPr id="13" name="Freeform: Shape 75">
                <a:extLst>
                  <a:ext uri="{FF2B5EF4-FFF2-40B4-BE49-F238E27FC236}">
                    <a16:creationId xmlns:a16="http://schemas.microsoft.com/office/drawing/2014/main" id="{C8D6D393-C668-4D54-B1CC-60998B409B12}"/>
                  </a:ext>
                </a:extLst>
              </p:cNvPr>
              <p:cNvSpPr/>
              <p:nvPr/>
            </p:nvSpPr>
            <p:spPr>
              <a:xfrm>
                <a:off x="2298225" y="1620350"/>
                <a:ext cx="192616" cy="44450"/>
              </a:xfrm>
              <a:custGeom>
                <a:avLst/>
                <a:gdLst>
                  <a:gd name="connsiteX0" fmla="*/ 22225 w 192616"/>
                  <a:gd name="connsiteY0" fmla="*/ 0 h 44450"/>
                  <a:gd name="connsiteX1" fmla="*/ 170392 w 192616"/>
                  <a:gd name="connsiteY1" fmla="*/ 0 h 44450"/>
                  <a:gd name="connsiteX2" fmla="*/ 192617 w 192616"/>
                  <a:gd name="connsiteY2" fmla="*/ 22225 h 44450"/>
                  <a:gd name="connsiteX3" fmla="*/ 170392 w 192616"/>
                  <a:gd name="connsiteY3" fmla="*/ 44450 h 44450"/>
                  <a:gd name="connsiteX4" fmla="*/ 22225 w 192616"/>
                  <a:gd name="connsiteY4" fmla="*/ 44450 h 44450"/>
                  <a:gd name="connsiteX5" fmla="*/ 0 w 192616"/>
                  <a:gd name="connsiteY5" fmla="*/ 22225 h 44450"/>
                  <a:gd name="connsiteX6" fmla="*/ 22225 w 192616"/>
                  <a:gd name="connsiteY6" fmla="*/ 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616" h="44450">
                    <a:moveTo>
                      <a:pt x="22225" y="0"/>
                    </a:moveTo>
                    <a:lnTo>
                      <a:pt x="170392" y="0"/>
                    </a:lnTo>
                    <a:cubicBezTo>
                      <a:pt x="182986" y="0"/>
                      <a:pt x="192617" y="9631"/>
                      <a:pt x="192617" y="22225"/>
                    </a:cubicBezTo>
                    <a:cubicBezTo>
                      <a:pt x="192617" y="34819"/>
                      <a:pt x="182986" y="44450"/>
                      <a:pt x="170392" y="44450"/>
                    </a:cubicBezTo>
                    <a:lnTo>
                      <a:pt x="22225" y="44450"/>
                    </a:lnTo>
                    <a:cubicBezTo>
                      <a:pt x="9631" y="44450"/>
                      <a:pt x="0" y="34819"/>
                      <a:pt x="0" y="22225"/>
                    </a:cubicBezTo>
                    <a:cubicBezTo>
                      <a:pt x="0" y="9631"/>
                      <a:pt x="9631" y="0"/>
                      <a:pt x="22225" y="0"/>
                    </a:cubicBez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Shape 76">
                <a:extLst>
                  <a:ext uri="{FF2B5EF4-FFF2-40B4-BE49-F238E27FC236}">
                    <a16:creationId xmlns:a16="http://schemas.microsoft.com/office/drawing/2014/main" id="{9345DE81-5B46-40AE-A2D3-C17B180FE450}"/>
                  </a:ext>
                </a:extLst>
              </p:cNvPr>
              <p:cNvSpPr/>
              <p:nvPr/>
            </p:nvSpPr>
            <p:spPr>
              <a:xfrm>
                <a:off x="2298225" y="1694433"/>
                <a:ext cx="192616" cy="44450"/>
              </a:xfrm>
              <a:custGeom>
                <a:avLst/>
                <a:gdLst>
                  <a:gd name="connsiteX0" fmla="*/ 22225 w 192616"/>
                  <a:gd name="connsiteY0" fmla="*/ 0 h 44450"/>
                  <a:gd name="connsiteX1" fmla="*/ 170392 w 192616"/>
                  <a:gd name="connsiteY1" fmla="*/ 0 h 44450"/>
                  <a:gd name="connsiteX2" fmla="*/ 192617 w 192616"/>
                  <a:gd name="connsiteY2" fmla="*/ 22225 h 44450"/>
                  <a:gd name="connsiteX3" fmla="*/ 170392 w 192616"/>
                  <a:gd name="connsiteY3" fmla="*/ 44450 h 44450"/>
                  <a:gd name="connsiteX4" fmla="*/ 22225 w 192616"/>
                  <a:gd name="connsiteY4" fmla="*/ 44450 h 44450"/>
                  <a:gd name="connsiteX5" fmla="*/ 0 w 192616"/>
                  <a:gd name="connsiteY5" fmla="*/ 22225 h 44450"/>
                  <a:gd name="connsiteX6" fmla="*/ 22225 w 192616"/>
                  <a:gd name="connsiteY6" fmla="*/ 0 h 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616" h="44450">
                    <a:moveTo>
                      <a:pt x="22225" y="0"/>
                    </a:moveTo>
                    <a:lnTo>
                      <a:pt x="170392" y="0"/>
                    </a:lnTo>
                    <a:cubicBezTo>
                      <a:pt x="182986" y="0"/>
                      <a:pt x="192617" y="9631"/>
                      <a:pt x="192617" y="22225"/>
                    </a:cubicBezTo>
                    <a:cubicBezTo>
                      <a:pt x="192617" y="34819"/>
                      <a:pt x="182986" y="44450"/>
                      <a:pt x="170392" y="44450"/>
                    </a:cubicBezTo>
                    <a:lnTo>
                      <a:pt x="22225" y="44450"/>
                    </a:lnTo>
                    <a:cubicBezTo>
                      <a:pt x="9631" y="44450"/>
                      <a:pt x="0" y="34819"/>
                      <a:pt x="0" y="22225"/>
                    </a:cubicBezTo>
                    <a:cubicBezTo>
                      <a:pt x="0" y="9631"/>
                      <a:pt x="9631" y="0"/>
                      <a:pt x="22225" y="0"/>
                    </a:cubicBez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Shape 77">
                <a:extLst>
                  <a:ext uri="{FF2B5EF4-FFF2-40B4-BE49-F238E27FC236}">
                    <a16:creationId xmlns:a16="http://schemas.microsoft.com/office/drawing/2014/main" id="{15E36B8A-ED2B-494C-A4E3-C4930FB9C204}"/>
                  </a:ext>
                </a:extLst>
              </p:cNvPr>
              <p:cNvSpPr/>
              <p:nvPr/>
            </p:nvSpPr>
            <p:spPr>
              <a:xfrm>
                <a:off x="2346379" y="1768517"/>
                <a:ext cx="96308" cy="44450"/>
              </a:xfrm>
              <a:custGeom>
                <a:avLst/>
                <a:gdLst>
                  <a:gd name="connsiteX0" fmla="*/ 0 w 96308"/>
                  <a:gd name="connsiteY0" fmla="*/ 0 h 44450"/>
                  <a:gd name="connsiteX1" fmla="*/ 48154 w 96308"/>
                  <a:gd name="connsiteY1" fmla="*/ 44450 h 44450"/>
                  <a:gd name="connsiteX2" fmla="*/ 96308 w 96308"/>
                  <a:gd name="connsiteY2" fmla="*/ 0 h 44450"/>
                  <a:gd name="connsiteX3" fmla="*/ 0 w 96308"/>
                  <a:gd name="connsiteY3" fmla="*/ 0 h 44450"/>
                </a:gdLst>
                <a:ahLst/>
                <a:cxnLst>
                  <a:cxn ang="0">
                    <a:pos x="connsiteX0" y="connsiteY0"/>
                  </a:cxn>
                  <a:cxn ang="0">
                    <a:pos x="connsiteX1" y="connsiteY1"/>
                  </a:cxn>
                  <a:cxn ang="0">
                    <a:pos x="connsiteX2" y="connsiteY2"/>
                  </a:cxn>
                  <a:cxn ang="0">
                    <a:pos x="connsiteX3" y="connsiteY3"/>
                  </a:cxn>
                </a:cxnLst>
                <a:rect l="l" t="t" r="r" b="b"/>
                <a:pathLst>
                  <a:path w="96308" h="44450">
                    <a:moveTo>
                      <a:pt x="0" y="0"/>
                    </a:moveTo>
                    <a:cubicBezTo>
                      <a:pt x="2222" y="25188"/>
                      <a:pt x="22966" y="44450"/>
                      <a:pt x="48154" y="44450"/>
                    </a:cubicBezTo>
                    <a:cubicBezTo>
                      <a:pt x="73343" y="44450"/>
                      <a:pt x="94086" y="25188"/>
                      <a:pt x="96308" y="0"/>
                    </a:cubicBezTo>
                    <a:lnTo>
                      <a:pt x="0" y="0"/>
                    </a:ln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78">
                <a:extLst>
                  <a:ext uri="{FF2B5EF4-FFF2-40B4-BE49-F238E27FC236}">
                    <a16:creationId xmlns:a16="http://schemas.microsoft.com/office/drawing/2014/main" id="{15AC7393-D53D-42C2-AFBE-99BEB47A966E}"/>
                  </a:ext>
                </a:extLst>
              </p:cNvPr>
              <p:cNvSpPr/>
              <p:nvPr/>
            </p:nvSpPr>
            <p:spPr>
              <a:xfrm>
                <a:off x="2201917" y="1190667"/>
                <a:ext cx="385233" cy="400050"/>
              </a:xfrm>
              <a:custGeom>
                <a:avLst/>
                <a:gdLst>
                  <a:gd name="connsiteX0" fmla="*/ 192617 w 385233"/>
                  <a:gd name="connsiteY0" fmla="*/ 0 h 400050"/>
                  <a:gd name="connsiteX1" fmla="*/ 192617 w 385233"/>
                  <a:gd name="connsiteY1" fmla="*/ 0 h 400050"/>
                  <a:gd name="connsiteX2" fmla="*/ 192617 w 385233"/>
                  <a:gd name="connsiteY2" fmla="*/ 0 h 400050"/>
                  <a:gd name="connsiteX3" fmla="*/ 0 w 385233"/>
                  <a:gd name="connsiteY3" fmla="*/ 190394 h 400050"/>
                  <a:gd name="connsiteX4" fmla="*/ 0 w 385233"/>
                  <a:gd name="connsiteY4" fmla="*/ 197062 h 400050"/>
                  <a:gd name="connsiteX5" fmla="*/ 13335 w 385233"/>
                  <a:gd name="connsiteY5" fmla="*/ 263737 h 400050"/>
                  <a:gd name="connsiteX6" fmla="*/ 46672 w 385233"/>
                  <a:gd name="connsiteY6" fmla="*/ 318558 h 400050"/>
                  <a:gd name="connsiteX7" fmla="*/ 91863 w 385233"/>
                  <a:gd name="connsiteY7" fmla="*/ 391901 h 400050"/>
                  <a:gd name="connsiteX8" fmla="*/ 105198 w 385233"/>
                  <a:gd name="connsiteY8" fmla="*/ 400050 h 400050"/>
                  <a:gd name="connsiteX9" fmla="*/ 280035 w 385233"/>
                  <a:gd name="connsiteY9" fmla="*/ 400050 h 400050"/>
                  <a:gd name="connsiteX10" fmla="*/ 293370 w 385233"/>
                  <a:gd name="connsiteY10" fmla="*/ 391901 h 400050"/>
                  <a:gd name="connsiteX11" fmla="*/ 338561 w 385233"/>
                  <a:gd name="connsiteY11" fmla="*/ 318558 h 400050"/>
                  <a:gd name="connsiteX12" fmla="*/ 371898 w 385233"/>
                  <a:gd name="connsiteY12" fmla="*/ 263737 h 400050"/>
                  <a:gd name="connsiteX13" fmla="*/ 385233 w 385233"/>
                  <a:gd name="connsiteY13" fmla="*/ 197062 h 400050"/>
                  <a:gd name="connsiteX14" fmla="*/ 385233 w 385233"/>
                  <a:gd name="connsiteY14" fmla="*/ 190394 h 400050"/>
                  <a:gd name="connsiteX15" fmla="*/ 192617 w 385233"/>
                  <a:gd name="connsiteY15" fmla="*/ 0 h 400050"/>
                  <a:gd name="connsiteX16" fmla="*/ 340783 w 385233"/>
                  <a:gd name="connsiteY16" fmla="*/ 196321 h 400050"/>
                  <a:gd name="connsiteX17" fmla="*/ 330412 w 385233"/>
                  <a:gd name="connsiteY17" fmla="*/ 248179 h 400050"/>
                  <a:gd name="connsiteX18" fmla="*/ 305223 w 385233"/>
                  <a:gd name="connsiteY18" fmla="*/ 288925 h 400050"/>
                  <a:gd name="connsiteX19" fmla="*/ 262255 w 385233"/>
                  <a:gd name="connsiteY19" fmla="*/ 355600 h 400050"/>
                  <a:gd name="connsiteX20" fmla="*/ 192617 w 385233"/>
                  <a:gd name="connsiteY20" fmla="*/ 355600 h 400050"/>
                  <a:gd name="connsiteX21" fmla="*/ 123719 w 385233"/>
                  <a:gd name="connsiteY21" fmla="*/ 355600 h 400050"/>
                  <a:gd name="connsiteX22" fmla="*/ 80751 w 385233"/>
                  <a:gd name="connsiteY22" fmla="*/ 288925 h 400050"/>
                  <a:gd name="connsiteX23" fmla="*/ 55563 w 385233"/>
                  <a:gd name="connsiteY23" fmla="*/ 248179 h 400050"/>
                  <a:gd name="connsiteX24" fmla="*/ 45191 w 385233"/>
                  <a:gd name="connsiteY24" fmla="*/ 196321 h 400050"/>
                  <a:gd name="connsiteX25" fmla="*/ 45191 w 385233"/>
                  <a:gd name="connsiteY25" fmla="*/ 190394 h 400050"/>
                  <a:gd name="connsiteX26" fmla="*/ 193357 w 385233"/>
                  <a:gd name="connsiteY26" fmla="*/ 43709 h 400050"/>
                  <a:gd name="connsiteX27" fmla="*/ 193357 w 385233"/>
                  <a:gd name="connsiteY27" fmla="*/ 43709 h 400050"/>
                  <a:gd name="connsiteX28" fmla="*/ 193357 w 385233"/>
                  <a:gd name="connsiteY28" fmla="*/ 43709 h 400050"/>
                  <a:gd name="connsiteX29" fmla="*/ 193357 w 385233"/>
                  <a:gd name="connsiteY29" fmla="*/ 43709 h 400050"/>
                  <a:gd name="connsiteX30" fmla="*/ 193357 w 385233"/>
                  <a:gd name="connsiteY30" fmla="*/ 43709 h 400050"/>
                  <a:gd name="connsiteX31" fmla="*/ 193357 w 385233"/>
                  <a:gd name="connsiteY31" fmla="*/ 43709 h 400050"/>
                  <a:gd name="connsiteX32" fmla="*/ 193357 w 385233"/>
                  <a:gd name="connsiteY32" fmla="*/ 43709 h 400050"/>
                  <a:gd name="connsiteX33" fmla="*/ 341524 w 385233"/>
                  <a:gd name="connsiteY33" fmla="*/ 190394 h 400050"/>
                  <a:gd name="connsiteX34" fmla="*/ 341524 w 385233"/>
                  <a:gd name="connsiteY34" fmla="*/ 19632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85233" h="400050">
                    <a:moveTo>
                      <a:pt x="192617" y="0"/>
                    </a:moveTo>
                    <a:cubicBezTo>
                      <a:pt x="192617" y="0"/>
                      <a:pt x="192617" y="0"/>
                      <a:pt x="192617" y="0"/>
                    </a:cubicBezTo>
                    <a:cubicBezTo>
                      <a:pt x="192617" y="0"/>
                      <a:pt x="192617" y="0"/>
                      <a:pt x="192617" y="0"/>
                    </a:cubicBezTo>
                    <a:cubicBezTo>
                      <a:pt x="87418" y="741"/>
                      <a:pt x="2222" y="85196"/>
                      <a:pt x="0" y="190394"/>
                    </a:cubicBezTo>
                    <a:lnTo>
                      <a:pt x="0" y="197062"/>
                    </a:lnTo>
                    <a:cubicBezTo>
                      <a:pt x="741" y="220028"/>
                      <a:pt x="5186" y="242253"/>
                      <a:pt x="13335" y="263737"/>
                    </a:cubicBezTo>
                    <a:cubicBezTo>
                      <a:pt x="21484" y="283739"/>
                      <a:pt x="32597" y="302260"/>
                      <a:pt x="46672" y="318558"/>
                    </a:cubicBezTo>
                    <a:cubicBezTo>
                      <a:pt x="64453" y="337820"/>
                      <a:pt x="83714" y="375603"/>
                      <a:pt x="91863" y="391901"/>
                    </a:cubicBezTo>
                    <a:cubicBezTo>
                      <a:pt x="94086" y="397087"/>
                      <a:pt x="99272" y="400050"/>
                      <a:pt x="105198" y="400050"/>
                    </a:cubicBezTo>
                    <a:lnTo>
                      <a:pt x="280035" y="400050"/>
                    </a:lnTo>
                    <a:cubicBezTo>
                      <a:pt x="285962" y="400050"/>
                      <a:pt x="291148" y="397087"/>
                      <a:pt x="293370" y="391901"/>
                    </a:cubicBezTo>
                    <a:cubicBezTo>
                      <a:pt x="301519" y="375603"/>
                      <a:pt x="320781" y="337820"/>
                      <a:pt x="338561" y="318558"/>
                    </a:cubicBezTo>
                    <a:cubicBezTo>
                      <a:pt x="352637" y="302260"/>
                      <a:pt x="364490" y="283739"/>
                      <a:pt x="371898" y="263737"/>
                    </a:cubicBezTo>
                    <a:cubicBezTo>
                      <a:pt x="380048" y="242253"/>
                      <a:pt x="384493" y="220028"/>
                      <a:pt x="385233" y="197062"/>
                    </a:cubicBezTo>
                    <a:lnTo>
                      <a:pt x="385233" y="190394"/>
                    </a:lnTo>
                    <a:cubicBezTo>
                      <a:pt x="383011" y="85196"/>
                      <a:pt x="297815" y="741"/>
                      <a:pt x="192617" y="0"/>
                    </a:cubicBezTo>
                    <a:close/>
                    <a:moveTo>
                      <a:pt x="340783" y="196321"/>
                    </a:moveTo>
                    <a:cubicBezTo>
                      <a:pt x="340043" y="214101"/>
                      <a:pt x="336338" y="231881"/>
                      <a:pt x="330412" y="248179"/>
                    </a:cubicBezTo>
                    <a:cubicBezTo>
                      <a:pt x="324485" y="262996"/>
                      <a:pt x="316336" y="277072"/>
                      <a:pt x="305223" y="288925"/>
                    </a:cubicBezTo>
                    <a:cubicBezTo>
                      <a:pt x="288184" y="309668"/>
                      <a:pt x="273368" y="331893"/>
                      <a:pt x="262255" y="355600"/>
                    </a:cubicBezTo>
                    <a:lnTo>
                      <a:pt x="192617" y="355600"/>
                    </a:lnTo>
                    <a:lnTo>
                      <a:pt x="123719" y="355600"/>
                    </a:lnTo>
                    <a:cubicBezTo>
                      <a:pt x="111866" y="331893"/>
                      <a:pt x="97049" y="309668"/>
                      <a:pt x="80751" y="288925"/>
                    </a:cubicBezTo>
                    <a:cubicBezTo>
                      <a:pt x="70379" y="277072"/>
                      <a:pt x="61489" y="262996"/>
                      <a:pt x="55563" y="248179"/>
                    </a:cubicBezTo>
                    <a:cubicBezTo>
                      <a:pt x="48895" y="231881"/>
                      <a:pt x="45932" y="214101"/>
                      <a:pt x="45191" y="196321"/>
                    </a:cubicBezTo>
                    <a:lnTo>
                      <a:pt x="45191" y="190394"/>
                    </a:lnTo>
                    <a:cubicBezTo>
                      <a:pt x="46672" y="109643"/>
                      <a:pt x="112607" y="44450"/>
                      <a:pt x="193357" y="43709"/>
                    </a:cubicBezTo>
                    <a:lnTo>
                      <a:pt x="193357" y="43709"/>
                    </a:lnTo>
                    <a:lnTo>
                      <a:pt x="193357" y="43709"/>
                    </a:lnTo>
                    <a:cubicBezTo>
                      <a:pt x="193357" y="43709"/>
                      <a:pt x="193357" y="43709"/>
                      <a:pt x="193357" y="43709"/>
                    </a:cubicBezTo>
                    <a:cubicBezTo>
                      <a:pt x="193357" y="43709"/>
                      <a:pt x="193357" y="43709"/>
                      <a:pt x="193357" y="43709"/>
                    </a:cubicBezTo>
                    <a:lnTo>
                      <a:pt x="193357" y="43709"/>
                    </a:lnTo>
                    <a:lnTo>
                      <a:pt x="193357" y="43709"/>
                    </a:lnTo>
                    <a:cubicBezTo>
                      <a:pt x="274108" y="44450"/>
                      <a:pt x="340043" y="108903"/>
                      <a:pt x="341524" y="190394"/>
                    </a:cubicBezTo>
                    <a:lnTo>
                      <a:pt x="341524" y="196321"/>
                    </a:ln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06" name="Groupe 105">
            <a:extLst>
              <a:ext uri="{FF2B5EF4-FFF2-40B4-BE49-F238E27FC236}">
                <a16:creationId xmlns:a16="http://schemas.microsoft.com/office/drawing/2014/main" id="{DA3E8958-238E-661D-569B-4CA86D831F3F}"/>
              </a:ext>
            </a:extLst>
          </p:cNvPr>
          <p:cNvGrpSpPr/>
          <p:nvPr/>
        </p:nvGrpSpPr>
        <p:grpSpPr>
          <a:xfrm>
            <a:off x="2368538" y="4307544"/>
            <a:ext cx="7710203" cy="2124457"/>
            <a:chOff x="2368538" y="4307544"/>
            <a:chExt cx="7710203" cy="2124457"/>
          </a:xfrm>
        </p:grpSpPr>
        <p:grpSp>
          <p:nvGrpSpPr>
            <p:cNvPr id="4" name="Group 42">
              <a:extLst>
                <a:ext uri="{FF2B5EF4-FFF2-40B4-BE49-F238E27FC236}">
                  <a16:creationId xmlns:a16="http://schemas.microsoft.com/office/drawing/2014/main" id="{3A497586-4A28-4ED5-A9BE-E55D6151A649}"/>
                </a:ext>
              </a:extLst>
            </p:cNvPr>
            <p:cNvGrpSpPr/>
            <p:nvPr/>
          </p:nvGrpSpPr>
          <p:grpSpPr>
            <a:xfrm>
              <a:off x="2368538" y="4307544"/>
              <a:ext cx="7710203" cy="2124457"/>
              <a:chOff x="716898" y="3593676"/>
              <a:chExt cx="7710203" cy="2124457"/>
            </a:xfrm>
          </p:grpSpPr>
          <p:sp>
            <p:nvSpPr>
              <p:cNvPr id="33" name="Shape">
                <a:extLst>
                  <a:ext uri="{FF2B5EF4-FFF2-40B4-BE49-F238E27FC236}">
                    <a16:creationId xmlns:a16="http://schemas.microsoft.com/office/drawing/2014/main" id="{16879CF0-0A32-4C55-867C-DFA1BE2C7807}"/>
                  </a:ext>
                </a:extLst>
              </p:cNvPr>
              <p:cNvSpPr/>
              <p:nvPr/>
            </p:nvSpPr>
            <p:spPr>
              <a:xfrm>
                <a:off x="716898" y="3593676"/>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6">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34" name="Circle">
                <a:extLst>
                  <a:ext uri="{FF2B5EF4-FFF2-40B4-BE49-F238E27FC236}">
                    <a16:creationId xmlns:a16="http://schemas.microsoft.com/office/drawing/2014/main" id="{EA7867B4-00BB-4832-9288-50FD8DD28E12}"/>
                  </a:ext>
                </a:extLst>
              </p:cNvPr>
              <p:cNvSpPr/>
              <p:nvPr/>
            </p:nvSpPr>
            <p:spPr>
              <a:xfrm>
                <a:off x="793520" y="3660899"/>
                <a:ext cx="812627" cy="812627"/>
              </a:xfrm>
              <a:prstGeom prst="ellipse">
                <a:avLst/>
              </a:pr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35" name="Shape">
                <a:extLst>
                  <a:ext uri="{FF2B5EF4-FFF2-40B4-BE49-F238E27FC236}">
                    <a16:creationId xmlns:a16="http://schemas.microsoft.com/office/drawing/2014/main" id="{7B0462B1-A577-4C85-B1A5-2596BDFE94A2}"/>
                  </a:ext>
                </a:extLst>
              </p:cNvPr>
              <p:cNvSpPr/>
              <p:nvPr/>
            </p:nvSpPr>
            <p:spPr>
              <a:xfrm>
                <a:off x="3089770" y="4372420"/>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04"/>
                      <a:pt x="21600" y="13930"/>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36" name="Group 46">
                <a:extLst>
                  <a:ext uri="{FF2B5EF4-FFF2-40B4-BE49-F238E27FC236}">
                    <a16:creationId xmlns:a16="http://schemas.microsoft.com/office/drawing/2014/main" id="{05F90F1A-4DA1-4723-9147-11B5C5FDCF6F}"/>
                  </a:ext>
                </a:extLst>
              </p:cNvPr>
              <p:cNvGrpSpPr/>
              <p:nvPr/>
            </p:nvGrpSpPr>
            <p:grpSpPr>
              <a:xfrm>
                <a:off x="5388120" y="4803855"/>
                <a:ext cx="2967473" cy="839856"/>
                <a:chOff x="6988742" y="4867711"/>
                <a:chExt cx="3246076" cy="918706"/>
              </a:xfrm>
            </p:grpSpPr>
            <p:sp>
              <p:nvSpPr>
                <p:cNvPr id="41" name="Circle">
                  <a:extLst>
                    <a:ext uri="{FF2B5EF4-FFF2-40B4-BE49-F238E27FC236}">
                      <a16:creationId xmlns:a16="http://schemas.microsoft.com/office/drawing/2014/main" id="{2615C40F-A979-4DB9-88FC-A52E7F1C03CC}"/>
                    </a:ext>
                  </a:extLst>
                </p:cNvPr>
                <p:cNvSpPr/>
                <p:nvPr/>
              </p:nvSpPr>
              <p:spPr>
                <a:xfrm>
                  <a:off x="9345897" y="4897496"/>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03</a:t>
                  </a:r>
                  <a:endParaRPr sz="3200" b="1" dirty="0">
                    <a:solidFill>
                      <a:schemeClr val="tx1">
                        <a:lumMod val="75000"/>
                        <a:lumOff val="25000"/>
                      </a:schemeClr>
                    </a:solidFill>
                  </a:endParaRPr>
                </a:p>
              </p:txBody>
            </p:sp>
            <p:sp>
              <p:nvSpPr>
                <p:cNvPr id="42" name="TextBox 52">
                  <a:extLst>
                    <a:ext uri="{FF2B5EF4-FFF2-40B4-BE49-F238E27FC236}">
                      <a16:creationId xmlns:a16="http://schemas.microsoft.com/office/drawing/2014/main" id="{91D11B2A-44E5-4830-9F17-509DAD5BAADB}"/>
                    </a:ext>
                  </a:extLst>
                </p:cNvPr>
                <p:cNvSpPr txBox="1"/>
                <p:nvPr/>
              </p:nvSpPr>
              <p:spPr>
                <a:xfrm>
                  <a:off x="6988742" y="4867711"/>
                  <a:ext cx="2019247" cy="80801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noProof="1">
                      <a:latin typeface="Aptos Serif" panose="02020604070405020304" pitchFamily="18" charset="0"/>
                      <a:cs typeface="Aptos Serif" panose="02020604070405020304" pitchFamily="18" charset="0"/>
                    </a:rPr>
                    <a:t>Battery monitoring</a:t>
                  </a:r>
                </a:p>
                <a:p>
                  <a:pPr marL="171450" indent="-171450">
                    <a:buFont typeface="Arial" panose="020B0604020202020204" pitchFamily="34" charset="0"/>
                    <a:buChar char="•"/>
                  </a:pPr>
                  <a:endParaRPr lang="en-US" sz="1400" noProof="1">
                    <a:latin typeface="Aptos Serif" panose="02020604070405020304" pitchFamily="18" charset="0"/>
                    <a:cs typeface="Aptos Serif" panose="02020604070405020304" pitchFamily="18" charset="0"/>
                  </a:endParaRPr>
                </a:p>
                <a:p>
                  <a:pPr marL="171450" indent="-171450">
                    <a:buFont typeface="Arial" panose="020B0604020202020204" pitchFamily="34" charset="0"/>
                    <a:buChar char="•"/>
                  </a:pPr>
                  <a:r>
                    <a:rPr lang="en-US" sz="1400" noProof="1">
                      <a:latin typeface="Aptos Serif" panose="02020604070405020304" pitchFamily="18" charset="0"/>
                      <a:cs typeface="Aptos Serif" panose="02020604070405020304" pitchFamily="18" charset="0"/>
                    </a:rPr>
                    <a:t>Current protection</a:t>
                  </a:r>
                </a:p>
              </p:txBody>
            </p:sp>
          </p:grpSp>
          <p:sp>
            <p:nvSpPr>
              <p:cNvPr id="37" name="TextBox 47">
                <a:extLst>
                  <a:ext uri="{FF2B5EF4-FFF2-40B4-BE49-F238E27FC236}">
                    <a16:creationId xmlns:a16="http://schemas.microsoft.com/office/drawing/2014/main" id="{DA4F01BE-905B-4538-B708-89C7EF92381C}"/>
                  </a:ext>
                </a:extLst>
              </p:cNvPr>
              <p:cNvSpPr txBox="1"/>
              <p:nvPr/>
            </p:nvSpPr>
            <p:spPr>
              <a:xfrm>
                <a:off x="1672637" y="3908371"/>
                <a:ext cx="1492942" cy="52322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b="1" dirty="0" err="1">
                    <a:solidFill>
                      <a:schemeClr val="bg1">
                        <a:lumMod val="95000"/>
                      </a:schemeClr>
                    </a:solidFill>
                  </a:rPr>
                  <a:t>Enhanced</a:t>
                </a:r>
                <a:r>
                  <a:rPr lang="fr-FR" sz="1400" b="1" dirty="0">
                    <a:solidFill>
                      <a:schemeClr val="bg1">
                        <a:lumMod val="95000"/>
                      </a:schemeClr>
                    </a:solidFill>
                  </a:rPr>
                  <a:t> Power Management</a:t>
                </a:r>
                <a:endParaRPr lang="en-US" sz="1400" b="1" noProof="1">
                  <a:solidFill>
                    <a:schemeClr val="bg1">
                      <a:lumMod val="95000"/>
                    </a:schemeClr>
                  </a:solidFill>
                </a:endParaRPr>
              </a:p>
            </p:txBody>
          </p:sp>
        </p:grpSp>
        <p:pic>
          <p:nvPicPr>
            <p:cNvPr id="49" name="Image 48" descr="Une image contenant noir, obscurité&#10;&#10;Description générée automatiquement">
              <a:extLst>
                <a:ext uri="{FF2B5EF4-FFF2-40B4-BE49-F238E27FC236}">
                  <a16:creationId xmlns:a16="http://schemas.microsoft.com/office/drawing/2014/main" id="{839587E6-5C75-7796-8D61-1F1291F28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593" y="4477571"/>
              <a:ext cx="594777" cy="594777"/>
            </a:xfrm>
            <a:prstGeom prst="rect">
              <a:avLst/>
            </a:prstGeom>
          </p:spPr>
        </p:pic>
      </p:grpSp>
      <p:grpSp>
        <p:nvGrpSpPr>
          <p:cNvPr id="105" name="Groupe 104">
            <a:extLst>
              <a:ext uri="{FF2B5EF4-FFF2-40B4-BE49-F238E27FC236}">
                <a16:creationId xmlns:a16="http://schemas.microsoft.com/office/drawing/2014/main" id="{F38ACC8C-ADC3-F3CE-BF79-1B87845A5404}"/>
              </a:ext>
            </a:extLst>
          </p:cNvPr>
          <p:cNvGrpSpPr/>
          <p:nvPr/>
        </p:nvGrpSpPr>
        <p:grpSpPr>
          <a:xfrm>
            <a:off x="2368538" y="2989737"/>
            <a:ext cx="7710202" cy="2124457"/>
            <a:chOff x="2368538" y="2989737"/>
            <a:chExt cx="7710202" cy="2124457"/>
          </a:xfrm>
        </p:grpSpPr>
        <p:grpSp>
          <p:nvGrpSpPr>
            <p:cNvPr id="5" name="Group 53">
              <a:extLst>
                <a:ext uri="{FF2B5EF4-FFF2-40B4-BE49-F238E27FC236}">
                  <a16:creationId xmlns:a16="http://schemas.microsoft.com/office/drawing/2014/main" id="{ABCA3008-FBEE-426A-9F3D-8C8B5F562528}"/>
                </a:ext>
              </a:extLst>
            </p:cNvPr>
            <p:cNvGrpSpPr/>
            <p:nvPr/>
          </p:nvGrpSpPr>
          <p:grpSpPr>
            <a:xfrm>
              <a:off x="2368538" y="2989737"/>
              <a:ext cx="7710202" cy="2124457"/>
              <a:chOff x="716899" y="2425705"/>
              <a:chExt cx="7710202" cy="2124457"/>
            </a:xfrm>
          </p:grpSpPr>
          <p:sp>
            <p:nvSpPr>
              <p:cNvPr id="19" name="Shape">
                <a:extLst>
                  <a:ext uri="{FF2B5EF4-FFF2-40B4-BE49-F238E27FC236}">
                    <a16:creationId xmlns:a16="http://schemas.microsoft.com/office/drawing/2014/main" id="{D7BDBB48-B413-440D-8BB8-97D228B0D31C}"/>
                  </a:ext>
                </a:extLst>
              </p:cNvPr>
              <p:cNvSpPr/>
              <p:nvPr/>
            </p:nvSpPr>
            <p:spPr>
              <a:xfrm>
                <a:off x="716899" y="2425705"/>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4">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20" name="Circle">
                <a:extLst>
                  <a:ext uri="{FF2B5EF4-FFF2-40B4-BE49-F238E27FC236}">
                    <a16:creationId xmlns:a16="http://schemas.microsoft.com/office/drawing/2014/main" id="{B1FF9684-D5D6-4385-8DE4-D73831AE4E60}"/>
                  </a:ext>
                </a:extLst>
              </p:cNvPr>
              <p:cNvSpPr/>
              <p:nvPr/>
            </p:nvSpPr>
            <p:spPr>
              <a:xfrm>
                <a:off x="833665" y="2498447"/>
                <a:ext cx="812627" cy="812627"/>
              </a:xfrm>
              <a:prstGeom prst="ellipse">
                <a:avLst/>
              </a:pr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dirty="0"/>
              </a:p>
            </p:txBody>
          </p:sp>
          <p:sp>
            <p:nvSpPr>
              <p:cNvPr id="21" name="Shape">
                <a:extLst>
                  <a:ext uri="{FF2B5EF4-FFF2-40B4-BE49-F238E27FC236}">
                    <a16:creationId xmlns:a16="http://schemas.microsoft.com/office/drawing/2014/main" id="{445C9A5C-9E74-4B7A-991F-F667C679E314}"/>
                  </a:ext>
                </a:extLst>
              </p:cNvPr>
              <p:cNvSpPr/>
              <p:nvPr/>
            </p:nvSpPr>
            <p:spPr>
              <a:xfrm>
                <a:off x="3089770" y="3204449"/>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04"/>
                      <a:pt x="21600" y="13930"/>
                    </a:cubicBez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22" name="Group 57">
                <a:extLst>
                  <a:ext uri="{FF2B5EF4-FFF2-40B4-BE49-F238E27FC236}">
                    <a16:creationId xmlns:a16="http://schemas.microsoft.com/office/drawing/2014/main" id="{CB82C2EF-80CF-4402-88DC-C1A05F7BC75F}"/>
                  </a:ext>
                </a:extLst>
              </p:cNvPr>
              <p:cNvGrpSpPr/>
              <p:nvPr/>
            </p:nvGrpSpPr>
            <p:grpSpPr>
              <a:xfrm>
                <a:off x="5388121" y="3665542"/>
                <a:ext cx="2967472" cy="812627"/>
                <a:chOff x="6988743" y="3617449"/>
                <a:chExt cx="3246075" cy="888921"/>
              </a:xfrm>
            </p:grpSpPr>
            <p:sp>
              <p:nvSpPr>
                <p:cNvPr id="31" name="Circle">
                  <a:extLst>
                    <a:ext uri="{FF2B5EF4-FFF2-40B4-BE49-F238E27FC236}">
                      <a16:creationId xmlns:a16="http://schemas.microsoft.com/office/drawing/2014/main" id="{462F2E32-F2D2-4B62-86AF-EDFEEA2AE474}"/>
                    </a:ext>
                  </a:extLst>
                </p:cNvPr>
                <p:cNvSpPr/>
                <p:nvPr/>
              </p:nvSpPr>
              <p:spPr>
                <a:xfrm>
                  <a:off x="9345897" y="3617449"/>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02</a:t>
                  </a:r>
                  <a:endParaRPr sz="3200" b="1" dirty="0">
                    <a:solidFill>
                      <a:schemeClr val="tx1">
                        <a:lumMod val="75000"/>
                        <a:lumOff val="25000"/>
                      </a:schemeClr>
                    </a:solidFill>
                  </a:endParaRPr>
                </a:p>
              </p:txBody>
            </p:sp>
            <p:sp>
              <p:nvSpPr>
                <p:cNvPr id="32" name="TextBox 67">
                  <a:extLst>
                    <a:ext uri="{FF2B5EF4-FFF2-40B4-BE49-F238E27FC236}">
                      <a16:creationId xmlns:a16="http://schemas.microsoft.com/office/drawing/2014/main" id="{ACAFECE7-B656-46FD-8661-5E3D300ED50E}"/>
                    </a:ext>
                  </a:extLst>
                </p:cNvPr>
                <p:cNvSpPr txBox="1"/>
                <p:nvPr/>
              </p:nvSpPr>
              <p:spPr>
                <a:xfrm>
                  <a:off x="6988743" y="3665793"/>
                  <a:ext cx="1203856" cy="80801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latin typeface="Aptos Serif" panose="020B0502040204020203" pitchFamily="18" charset="0"/>
                      <a:cs typeface="Aptos Serif" panose="020B0502040204020203" pitchFamily="18" charset="0"/>
                    </a:rPr>
                    <a:t>Material</a:t>
                  </a:r>
                </a:p>
                <a:p>
                  <a:pPr marL="171450" indent="-171450">
                    <a:buFont typeface="Arial" panose="020B0604020202020204" pitchFamily="34" charset="0"/>
                    <a:buChar char="•"/>
                  </a:pPr>
                  <a:endParaRPr lang="en-US" sz="1400" dirty="0">
                    <a:latin typeface="Aptos Serif" panose="020B0502040204020203" pitchFamily="18" charset="0"/>
                    <a:cs typeface="Aptos Serif" panose="020B0502040204020203" pitchFamily="18" charset="0"/>
                  </a:endParaRPr>
                </a:p>
                <a:p>
                  <a:pPr marL="171450" indent="-171450">
                    <a:buFont typeface="Arial" panose="020B0604020202020204" pitchFamily="34" charset="0"/>
                    <a:buChar char="•"/>
                  </a:pPr>
                  <a:r>
                    <a:rPr lang="en-US" sz="1400" dirty="0">
                      <a:latin typeface="Aptos Serif" panose="020B0502040204020203" pitchFamily="18" charset="0"/>
                      <a:cs typeface="Aptos Serif" panose="020B0502040204020203" pitchFamily="18" charset="0"/>
                    </a:rPr>
                    <a:t>Redesign</a:t>
                  </a:r>
                </a:p>
              </p:txBody>
            </p:sp>
          </p:grpSp>
          <p:sp>
            <p:nvSpPr>
              <p:cNvPr id="23" name="TextBox 58">
                <a:extLst>
                  <a:ext uri="{FF2B5EF4-FFF2-40B4-BE49-F238E27FC236}">
                    <a16:creationId xmlns:a16="http://schemas.microsoft.com/office/drawing/2014/main" id="{590E62FC-42C3-4467-819A-42F59F23EEBB}"/>
                  </a:ext>
                </a:extLst>
              </p:cNvPr>
              <p:cNvSpPr txBox="1"/>
              <p:nvPr/>
            </p:nvSpPr>
            <p:spPr>
              <a:xfrm>
                <a:off x="1739129" y="2746303"/>
                <a:ext cx="1173839" cy="52322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lumMod val="85000"/>
                      </a:schemeClr>
                    </a:solidFill>
                  </a:rPr>
                  <a:t>Mechanical Optimization</a:t>
                </a:r>
                <a:endParaRPr lang="en-US" sz="1400" dirty="0">
                  <a:solidFill>
                    <a:schemeClr val="bg1">
                      <a:lumMod val="85000"/>
                    </a:schemeClr>
                  </a:solidFill>
                </a:endParaRPr>
              </a:p>
            </p:txBody>
          </p:sp>
        </p:grpSp>
        <p:pic>
          <p:nvPicPr>
            <p:cNvPr id="51" name="Image 50" descr="Une image contenant noir, obscurité&#10;&#10;Description générée automatiquement">
              <a:extLst>
                <a:ext uri="{FF2B5EF4-FFF2-40B4-BE49-F238E27FC236}">
                  <a16:creationId xmlns:a16="http://schemas.microsoft.com/office/drawing/2014/main" id="{F170E453-E521-9216-BF0C-39F456954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198" y="3141861"/>
              <a:ext cx="680346" cy="680346"/>
            </a:xfrm>
            <a:prstGeom prst="rect">
              <a:avLst/>
            </a:prstGeom>
          </p:spPr>
        </p:pic>
      </p:grpSp>
      <p:sp>
        <p:nvSpPr>
          <p:cNvPr id="67" name="Espace réservé de la date 66">
            <a:extLst>
              <a:ext uri="{FF2B5EF4-FFF2-40B4-BE49-F238E27FC236}">
                <a16:creationId xmlns:a16="http://schemas.microsoft.com/office/drawing/2014/main" id="{D54C2C76-ABA6-8C13-481F-98F4E018C734}"/>
              </a:ext>
            </a:extLst>
          </p:cNvPr>
          <p:cNvSpPr>
            <a:spLocks noGrp="1"/>
          </p:cNvSpPr>
          <p:nvPr>
            <p:ph type="dt" sz="half" idx="10"/>
          </p:nvPr>
        </p:nvSpPr>
        <p:spPr/>
        <p:txBody>
          <a:bodyPr/>
          <a:lstStyle/>
          <a:p>
            <a:fld id="{76F9AD1A-8341-4E08-9A37-C1DD09DDB727}" type="datetime1">
              <a:rPr lang="fr-FR" smtClean="0"/>
              <a:t>21/09/2025</a:t>
            </a:fld>
            <a:endParaRPr lang="fr-FR"/>
          </a:p>
        </p:txBody>
      </p:sp>
      <p:sp>
        <p:nvSpPr>
          <p:cNvPr id="68" name="Espace réservé du numéro de diapositive 67">
            <a:extLst>
              <a:ext uri="{FF2B5EF4-FFF2-40B4-BE49-F238E27FC236}">
                <a16:creationId xmlns:a16="http://schemas.microsoft.com/office/drawing/2014/main" id="{05E5D2C2-10DA-D654-B3EC-B9EB5D131120}"/>
              </a:ext>
            </a:extLst>
          </p:cNvPr>
          <p:cNvSpPr>
            <a:spLocks noGrp="1"/>
          </p:cNvSpPr>
          <p:nvPr>
            <p:ph type="sldNum" sz="quarter" idx="12"/>
          </p:nvPr>
        </p:nvSpPr>
        <p:spPr/>
        <p:txBody>
          <a:bodyPr/>
          <a:lstStyle/>
          <a:p>
            <a:fld id="{3E05EBAD-7B83-4383-97F4-64934D8FBE83}" type="slidenum">
              <a:rPr lang="fr-FR" smtClean="0"/>
              <a:t>8</a:t>
            </a:fld>
            <a:endParaRPr lang="fr-FR"/>
          </a:p>
        </p:txBody>
      </p:sp>
      <p:grpSp>
        <p:nvGrpSpPr>
          <p:cNvPr id="74" name="Group 42">
            <a:extLst>
              <a:ext uri="{FF2B5EF4-FFF2-40B4-BE49-F238E27FC236}">
                <a16:creationId xmlns:a16="http://schemas.microsoft.com/office/drawing/2014/main" id="{7ED3CD3B-D4DD-80A3-7611-5160DDE38A98}"/>
              </a:ext>
            </a:extLst>
          </p:cNvPr>
          <p:cNvGrpSpPr/>
          <p:nvPr/>
        </p:nvGrpSpPr>
        <p:grpSpPr>
          <a:xfrm>
            <a:off x="-8470292" y="3415342"/>
            <a:ext cx="7710203" cy="2124457"/>
            <a:chOff x="716898" y="3593676"/>
            <a:chExt cx="7710203" cy="2124457"/>
          </a:xfrm>
        </p:grpSpPr>
        <p:sp>
          <p:nvSpPr>
            <p:cNvPr id="75" name="Shape">
              <a:extLst>
                <a:ext uri="{FF2B5EF4-FFF2-40B4-BE49-F238E27FC236}">
                  <a16:creationId xmlns:a16="http://schemas.microsoft.com/office/drawing/2014/main" id="{91FA7083-5E19-0F2A-AAFF-FDB4FEA8BF84}"/>
                </a:ext>
              </a:extLst>
            </p:cNvPr>
            <p:cNvSpPr/>
            <p:nvPr/>
          </p:nvSpPr>
          <p:spPr>
            <a:xfrm>
              <a:off x="716898" y="3593676"/>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6">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76" name="Circle">
              <a:extLst>
                <a:ext uri="{FF2B5EF4-FFF2-40B4-BE49-F238E27FC236}">
                  <a16:creationId xmlns:a16="http://schemas.microsoft.com/office/drawing/2014/main" id="{D4D70302-EF3F-012B-9F46-E1CCEDB9618E}"/>
                </a:ext>
              </a:extLst>
            </p:cNvPr>
            <p:cNvSpPr/>
            <p:nvPr/>
          </p:nvSpPr>
          <p:spPr>
            <a:xfrm>
              <a:off x="793520" y="3660899"/>
              <a:ext cx="812627" cy="812627"/>
            </a:xfrm>
            <a:prstGeom prst="ellipse">
              <a:avLst/>
            </a:pr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77" name="Shape">
              <a:extLst>
                <a:ext uri="{FF2B5EF4-FFF2-40B4-BE49-F238E27FC236}">
                  <a16:creationId xmlns:a16="http://schemas.microsoft.com/office/drawing/2014/main" id="{DD828B44-7459-61B2-9536-7D6143238623}"/>
                </a:ext>
              </a:extLst>
            </p:cNvPr>
            <p:cNvSpPr/>
            <p:nvPr/>
          </p:nvSpPr>
          <p:spPr>
            <a:xfrm>
              <a:off x="3089770" y="4372420"/>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04"/>
                    <a:pt x="21600" y="13930"/>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78" name="Group 46">
              <a:extLst>
                <a:ext uri="{FF2B5EF4-FFF2-40B4-BE49-F238E27FC236}">
                  <a16:creationId xmlns:a16="http://schemas.microsoft.com/office/drawing/2014/main" id="{EF2A9F89-8B87-4FB4-9AC9-651896B2DFAF}"/>
                </a:ext>
              </a:extLst>
            </p:cNvPr>
            <p:cNvGrpSpPr/>
            <p:nvPr/>
          </p:nvGrpSpPr>
          <p:grpSpPr>
            <a:xfrm>
              <a:off x="5285835" y="4831082"/>
              <a:ext cx="3069758" cy="812627"/>
              <a:chOff x="6876854" y="4897496"/>
              <a:chExt cx="3357964" cy="888921"/>
            </a:xfrm>
          </p:grpSpPr>
          <p:sp>
            <p:nvSpPr>
              <p:cNvPr id="83" name="Circle">
                <a:extLst>
                  <a:ext uri="{FF2B5EF4-FFF2-40B4-BE49-F238E27FC236}">
                    <a16:creationId xmlns:a16="http://schemas.microsoft.com/office/drawing/2014/main" id="{EDDF63AF-BE73-9EF4-70F6-02069599B9BC}"/>
                  </a:ext>
                </a:extLst>
              </p:cNvPr>
              <p:cNvSpPr/>
              <p:nvPr/>
            </p:nvSpPr>
            <p:spPr>
              <a:xfrm>
                <a:off x="9345897" y="4897496"/>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06</a:t>
                </a:r>
                <a:endParaRPr sz="3200" b="1" dirty="0">
                  <a:solidFill>
                    <a:schemeClr val="tx1">
                      <a:lumMod val="75000"/>
                      <a:lumOff val="25000"/>
                    </a:schemeClr>
                  </a:solidFill>
                </a:endParaRPr>
              </a:p>
            </p:txBody>
          </p:sp>
          <p:sp>
            <p:nvSpPr>
              <p:cNvPr id="84" name="TextBox 52">
                <a:extLst>
                  <a:ext uri="{FF2B5EF4-FFF2-40B4-BE49-F238E27FC236}">
                    <a16:creationId xmlns:a16="http://schemas.microsoft.com/office/drawing/2014/main" id="{4733A6D1-88B8-F1A3-F591-ECC0D142EB50}"/>
                  </a:ext>
                </a:extLst>
              </p:cNvPr>
              <p:cNvSpPr txBox="1"/>
              <p:nvPr/>
            </p:nvSpPr>
            <p:spPr>
              <a:xfrm>
                <a:off x="6876854" y="5050020"/>
                <a:ext cx="3171675" cy="572343"/>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Modular design </a:t>
                </a:r>
              </a:p>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Improved accessibility</a:t>
                </a:r>
                <a:endParaRPr lang="en-US" sz="1400" noProof="1">
                  <a:solidFill>
                    <a:schemeClr val="tx1">
                      <a:lumMod val="75000"/>
                      <a:lumOff val="25000"/>
                    </a:schemeClr>
                  </a:solidFill>
                  <a:latin typeface="Aptos Serif" panose="02020604070405020304" pitchFamily="18" charset="0"/>
                  <a:cs typeface="Aptos Serif" panose="02020604070405020304" pitchFamily="18" charset="0"/>
                </a:endParaRPr>
              </a:p>
            </p:txBody>
          </p:sp>
        </p:grpSp>
        <p:sp>
          <p:nvSpPr>
            <p:cNvPr id="79" name="TextBox 47">
              <a:extLst>
                <a:ext uri="{FF2B5EF4-FFF2-40B4-BE49-F238E27FC236}">
                  <a16:creationId xmlns:a16="http://schemas.microsoft.com/office/drawing/2014/main" id="{3FD1FCCA-4F91-B25D-2750-903B06DDB3B1}"/>
                </a:ext>
              </a:extLst>
            </p:cNvPr>
            <p:cNvSpPr txBox="1"/>
            <p:nvPr/>
          </p:nvSpPr>
          <p:spPr>
            <a:xfrm>
              <a:off x="1672637" y="3908371"/>
              <a:ext cx="1492942" cy="52322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b="1" dirty="0" err="1">
                  <a:solidFill>
                    <a:schemeClr val="bg1">
                      <a:lumMod val="95000"/>
                    </a:schemeClr>
                  </a:solidFill>
                </a:rPr>
                <a:t>Ease</a:t>
              </a:r>
              <a:r>
                <a:rPr lang="fr-FR" sz="1400" b="1" dirty="0">
                  <a:solidFill>
                    <a:schemeClr val="bg1">
                      <a:lumMod val="95000"/>
                    </a:schemeClr>
                  </a:solidFill>
                </a:rPr>
                <a:t> of Maintenance</a:t>
              </a:r>
              <a:endParaRPr lang="en-US" sz="1400" b="1" noProof="1">
                <a:solidFill>
                  <a:schemeClr val="bg1">
                    <a:lumMod val="95000"/>
                  </a:schemeClr>
                </a:solidFill>
              </a:endParaRPr>
            </a:p>
          </p:txBody>
        </p:sp>
        <p:grpSp>
          <p:nvGrpSpPr>
            <p:cNvPr id="80" name="Graphic 22" descr="Gears">
              <a:extLst>
                <a:ext uri="{FF2B5EF4-FFF2-40B4-BE49-F238E27FC236}">
                  <a16:creationId xmlns:a16="http://schemas.microsoft.com/office/drawing/2014/main" id="{29F601E2-9292-AAF8-15F6-F7F83E5621FA}"/>
                </a:ext>
              </a:extLst>
            </p:cNvPr>
            <p:cNvGrpSpPr/>
            <p:nvPr/>
          </p:nvGrpSpPr>
          <p:grpSpPr>
            <a:xfrm>
              <a:off x="979049" y="3799697"/>
              <a:ext cx="441565" cy="534351"/>
              <a:chOff x="2153022" y="3769279"/>
              <a:chExt cx="483022" cy="584518"/>
            </a:xfrm>
            <a:solidFill>
              <a:srgbClr val="FFFFFF"/>
            </a:solidFill>
          </p:grpSpPr>
          <p:sp>
            <p:nvSpPr>
              <p:cNvPr id="81" name="Freeform: Shape 49">
                <a:extLst>
                  <a:ext uri="{FF2B5EF4-FFF2-40B4-BE49-F238E27FC236}">
                    <a16:creationId xmlns:a16="http://schemas.microsoft.com/office/drawing/2014/main" id="{A8F0D1B4-AEAF-A1AC-52C2-63A46EC125FE}"/>
                  </a:ext>
                </a:extLst>
              </p:cNvPr>
              <p:cNvSpPr/>
              <p:nvPr/>
            </p:nvSpPr>
            <p:spPr>
              <a:xfrm>
                <a:off x="2320450" y="3769279"/>
                <a:ext cx="315594" cy="314854"/>
              </a:xfrm>
              <a:custGeom>
                <a:avLst/>
                <a:gdLst>
                  <a:gd name="connsiteX0" fmla="*/ 157798 w 315594"/>
                  <a:gd name="connsiteY0" fmla="*/ 213360 h 314854"/>
                  <a:gd name="connsiteX1" fmla="*/ 102235 w 315594"/>
                  <a:gd name="connsiteY1" fmla="*/ 157798 h 314854"/>
                  <a:gd name="connsiteX2" fmla="*/ 157798 w 315594"/>
                  <a:gd name="connsiteY2" fmla="*/ 102235 h 314854"/>
                  <a:gd name="connsiteX3" fmla="*/ 213360 w 315594"/>
                  <a:gd name="connsiteY3" fmla="*/ 157798 h 314854"/>
                  <a:gd name="connsiteX4" fmla="*/ 157798 w 315594"/>
                  <a:gd name="connsiteY4" fmla="*/ 213360 h 314854"/>
                  <a:gd name="connsiteX5" fmla="*/ 282998 w 315594"/>
                  <a:gd name="connsiteY5" fmla="*/ 122978 h 314854"/>
                  <a:gd name="connsiteX6" fmla="*/ 271145 w 315594"/>
                  <a:gd name="connsiteY6" fmla="*/ 94086 h 314854"/>
                  <a:gd name="connsiteX7" fmla="*/ 282998 w 315594"/>
                  <a:gd name="connsiteY7" fmla="*/ 59267 h 314854"/>
                  <a:gd name="connsiteX8" fmla="*/ 256328 w 315594"/>
                  <a:gd name="connsiteY8" fmla="*/ 32597 h 314854"/>
                  <a:gd name="connsiteX9" fmla="*/ 221509 w 315594"/>
                  <a:gd name="connsiteY9" fmla="*/ 44450 h 314854"/>
                  <a:gd name="connsiteX10" fmla="*/ 192617 w 315594"/>
                  <a:gd name="connsiteY10" fmla="*/ 32597 h 314854"/>
                  <a:gd name="connsiteX11" fmla="*/ 176318 w 315594"/>
                  <a:gd name="connsiteY11" fmla="*/ 0 h 314854"/>
                  <a:gd name="connsiteX12" fmla="*/ 139277 w 315594"/>
                  <a:gd name="connsiteY12" fmla="*/ 0 h 314854"/>
                  <a:gd name="connsiteX13" fmla="*/ 122978 w 315594"/>
                  <a:gd name="connsiteY13" fmla="*/ 32597 h 314854"/>
                  <a:gd name="connsiteX14" fmla="*/ 94086 w 315594"/>
                  <a:gd name="connsiteY14" fmla="*/ 44450 h 314854"/>
                  <a:gd name="connsiteX15" fmla="*/ 59267 w 315594"/>
                  <a:gd name="connsiteY15" fmla="*/ 32597 h 314854"/>
                  <a:gd name="connsiteX16" fmla="*/ 32597 w 315594"/>
                  <a:gd name="connsiteY16" fmla="*/ 59267 h 314854"/>
                  <a:gd name="connsiteX17" fmla="*/ 44450 w 315594"/>
                  <a:gd name="connsiteY17" fmla="*/ 94086 h 314854"/>
                  <a:gd name="connsiteX18" fmla="*/ 32597 w 315594"/>
                  <a:gd name="connsiteY18" fmla="*/ 122978 h 314854"/>
                  <a:gd name="connsiteX19" fmla="*/ 0 w 315594"/>
                  <a:gd name="connsiteY19" fmla="*/ 139277 h 314854"/>
                  <a:gd name="connsiteX20" fmla="*/ 0 w 315594"/>
                  <a:gd name="connsiteY20" fmla="*/ 176318 h 314854"/>
                  <a:gd name="connsiteX21" fmla="*/ 32597 w 315594"/>
                  <a:gd name="connsiteY21" fmla="*/ 192617 h 314854"/>
                  <a:gd name="connsiteX22" fmla="*/ 44450 w 315594"/>
                  <a:gd name="connsiteY22" fmla="*/ 221509 h 314854"/>
                  <a:gd name="connsiteX23" fmla="*/ 32597 w 315594"/>
                  <a:gd name="connsiteY23" fmla="*/ 256328 h 314854"/>
                  <a:gd name="connsiteX24" fmla="*/ 58526 w 315594"/>
                  <a:gd name="connsiteY24" fmla="*/ 282258 h 314854"/>
                  <a:gd name="connsiteX25" fmla="*/ 93345 w 315594"/>
                  <a:gd name="connsiteY25" fmla="*/ 270404 h 314854"/>
                  <a:gd name="connsiteX26" fmla="*/ 122238 w 315594"/>
                  <a:gd name="connsiteY26" fmla="*/ 282258 h 314854"/>
                  <a:gd name="connsiteX27" fmla="*/ 138536 w 315594"/>
                  <a:gd name="connsiteY27" fmla="*/ 314854 h 314854"/>
                  <a:gd name="connsiteX28" fmla="*/ 175578 w 315594"/>
                  <a:gd name="connsiteY28" fmla="*/ 314854 h 314854"/>
                  <a:gd name="connsiteX29" fmla="*/ 191876 w 315594"/>
                  <a:gd name="connsiteY29" fmla="*/ 282258 h 314854"/>
                  <a:gd name="connsiteX30" fmla="*/ 220768 w 315594"/>
                  <a:gd name="connsiteY30" fmla="*/ 270404 h 314854"/>
                  <a:gd name="connsiteX31" fmla="*/ 255588 w 315594"/>
                  <a:gd name="connsiteY31" fmla="*/ 282258 h 314854"/>
                  <a:gd name="connsiteX32" fmla="*/ 282258 w 315594"/>
                  <a:gd name="connsiteY32" fmla="*/ 256328 h 314854"/>
                  <a:gd name="connsiteX33" fmla="*/ 270404 w 315594"/>
                  <a:gd name="connsiteY33" fmla="*/ 221509 h 314854"/>
                  <a:gd name="connsiteX34" fmla="*/ 282998 w 315594"/>
                  <a:gd name="connsiteY34" fmla="*/ 192617 h 314854"/>
                  <a:gd name="connsiteX35" fmla="*/ 315595 w 315594"/>
                  <a:gd name="connsiteY35" fmla="*/ 176318 h 314854"/>
                  <a:gd name="connsiteX36" fmla="*/ 315595 w 315594"/>
                  <a:gd name="connsiteY36" fmla="*/ 139277 h 314854"/>
                  <a:gd name="connsiteX37" fmla="*/ 282998 w 315594"/>
                  <a:gd name="connsiteY37" fmla="*/ 122978 h 31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5594" h="314854">
                    <a:moveTo>
                      <a:pt x="157798" y="213360"/>
                    </a:moveTo>
                    <a:cubicBezTo>
                      <a:pt x="126682" y="213360"/>
                      <a:pt x="102235" y="188172"/>
                      <a:pt x="102235" y="157798"/>
                    </a:cubicBezTo>
                    <a:cubicBezTo>
                      <a:pt x="102235" y="127423"/>
                      <a:pt x="127423" y="102235"/>
                      <a:pt x="157798" y="102235"/>
                    </a:cubicBezTo>
                    <a:cubicBezTo>
                      <a:pt x="188913" y="102235"/>
                      <a:pt x="213360" y="127423"/>
                      <a:pt x="213360" y="157798"/>
                    </a:cubicBezTo>
                    <a:cubicBezTo>
                      <a:pt x="213360" y="188172"/>
                      <a:pt x="188172" y="213360"/>
                      <a:pt x="157798" y="213360"/>
                    </a:cubicBezTo>
                    <a:close/>
                    <a:moveTo>
                      <a:pt x="282998" y="122978"/>
                    </a:moveTo>
                    <a:cubicBezTo>
                      <a:pt x="280035" y="112607"/>
                      <a:pt x="276331" y="102976"/>
                      <a:pt x="271145" y="94086"/>
                    </a:cubicBezTo>
                    <a:lnTo>
                      <a:pt x="282998" y="59267"/>
                    </a:lnTo>
                    <a:lnTo>
                      <a:pt x="256328" y="32597"/>
                    </a:lnTo>
                    <a:lnTo>
                      <a:pt x="221509" y="44450"/>
                    </a:lnTo>
                    <a:cubicBezTo>
                      <a:pt x="212619" y="39264"/>
                      <a:pt x="202988" y="35560"/>
                      <a:pt x="192617" y="32597"/>
                    </a:cubicBezTo>
                    <a:lnTo>
                      <a:pt x="176318" y="0"/>
                    </a:lnTo>
                    <a:lnTo>
                      <a:pt x="139277" y="0"/>
                    </a:lnTo>
                    <a:lnTo>
                      <a:pt x="122978" y="32597"/>
                    </a:lnTo>
                    <a:cubicBezTo>
                      <a:pt x="112607" y="35560"/>
                      <a:pt x="102976" y="39264"/>
                      <a:pt x="94086" y="44450"/>
                    </a:cubicBezTo>
                    <a:lnTo>
                      <a:pt x="59267" y="32597"/>
                    </a:lnTo>
                    <a:lnTo>
                      <a:pt x="32597" y="59267"/>
                    </a:lnTo>
                    <a:lnTo>
                      <a:pt x="44450" y="94086"/>
                    </a:lnTo>
                    <a:cubicBezTo>
                      <a:pt x="39264" y="102976"/>
                      <a:pt x="35560" y="112607"/>
                      <a:pt x="32597" y="122978"/>
                    </a:cubicBezTo>
                    <a:lnTo>
                      <a:pt x="0" y="139277"/>
                    </a:lnTo>
                    <a:lnTo>
                      <a:pt x="0" y="176318"/>
                    </a:lnTo>
                    <a:lnTo>
                      <a:pt x="32597" y="192617"/>
                    </a:lnTo>
                    <a:cubicBezTo>
                      <a:pt x="35560" y="202988"/>
                      <a:pt x="39264" y="212619"/>
                      <a:pt x="44450" y="221509"/>
                    </a:cubicBezTo>
                    <a:lnTo>
                      <a:pt x="32597" y="256328"/>
                    </a:lnTo>
                    <a:lnTo>
                      <a:pt x="58526" y="282258"/>
                    </a:lnTo>
                    <a:lnTo>
                      <a:pt x="93345" y="270404"/>
                    </a:lnTo>
                    <a:cubicBezTo>
                      <a:pt x="102235" y="275590"/>
                      <a:pt x="111866" y="279294"/>
                      <a:pt x="122238" y="282258"/>
                    </a:cubicBezTo>
                    <a:lnTo>
                      <a:pt x="138536" y="314854"/>
                    </a:lnTo>
                    <a:lnTo>
                      <a:pt x="175578" y="314854"/>
                    </a:lnTo>
                    <a:lnTo>
                      <a:pt x="191876" y="282258"/>
                    </a:lnTo>
                    <a:cubicBezTo>
                      <a:pt x="202248" y="279294"/>
                      <a:pt x="211878" y="275590"/>
                      <a:pt x="220768" y="270404"/>
                    </a:cubicBezTo>
                    <a:lnTo>
                      <a:pt x="255588" y="282258"/>
                    </a:lnTo>
                    <a:lnTo>
                      <a:pt x="282258" y="256328"/>
                    </a:lnTo>
                    <a:lnTo>
                      <a:pt x="270404" y="221509"/>
                    </a:lnTo>
                    <a:cubicBezTo>
                      <a:pt x="275590" y="212619"/>
                      <a:pt x="280035" y="202248"/>
                      <a:pt x="282998" y="192617"/>
                    </a:cubicBezTo>
                    <a:lnTo>
                      <a:pt x="315595" y="176318"/>
                    </a:lnTo>
                    <a:lnTo>
                      <a:pt x="315595" y="139277"/>
                    </a:lnTo>
                    <a:lnTo>
                      <a:pt x="282998" y="122978"/>
                    </a:ln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Shape 50">
                <a:extLst>
                  <a:ext uri="{FF2B5EF4-FFF2-40B4-BE49-F238E27FC236}">
                    <a16:creationId xmlns:a16="http://schemas.microsoft.com/office/drawing/2014/main" id="{1C4E0AC2-060B-6D1B-0003-414712E181C6}"/>
                  </a:ext>
                </a:extLst>
              </p:cNvPr>
              <p:cNvSpPr/>
              <p:nvPr/>
            </p:nvSpPr>
            <p:spPr>
              <a:xfrm>
                <a:off x="2153022" y="4038943"/>
                <a:ext cx="315595" cy="314854"/>
              </a:xfrm>
              <a:custGeom>
                <a:avLst/>
                <a:gdLst>
                  <a:gd name="connsiteX0" fmla="*/ 157798 w 315595"/>
                  <a:gd name="connsiteY0" fmla="*/ 213360 h 314854"/>
                  <a:gd name="connsiteX1" fmla="*/ 102235 w 315595"/>
                  <a:gd name="connsiteY1" fmla="*/ 157797 h 314854"/>
                  <a:gd name="connsiteX2" fmla="*/ 157798 w 315595"/>
                  <a:gd name="connsiteY2" fmla="*/ 102235 h 314854"/>
                  <a:gd name="connsiteX3" fmla="*/ 213360 w 315595"/>
                  <a:gd name="connsiteY3" fmla="*/ 157797 h 314854"/>
                  <a:gd name="connsiteX4" fmla="*/ 157798 w 315595"/>
                  <a:gd name="connsiteY4" fmla="*/ 213360 h 314854"/>
                  <a:gd name="connsiteX5" fmla="*/ 157798 w 315595"/>
                  <a:gd name="connsiteY5" fmla="*/ 213360 h 314854"/>
                  <a:gd name="connsiteX6" fmla="*/ 271145 w 315595"/>
                  <a:gd name="connsiteY6" fmla="*/ 94086 h 314854"/>
                  <a:gd name="connsiteX7" fmla="*/ 282998 w 315595"/>
                  <a:gd name="connsiteY7" fmla="*/ 59267 h 314854"/>
                  <a:gd name="connsiteX8" fmla="*/ 256328 w 315595"/>
                  <a:gd name="connsiteY8" fmla="*/ 32597 h 314854"/>
                  <a:gd name="connsiteX9" fmla="*/ 221509 w 315595"/>
                  <a:gd name="connsiteY9" fmla="*/ 44450 h 314854"/>
                  <a:gd name="connsiteX10" fmla="*/ 192617 w 315595"/>
                  <a:gd name="connsiteY10" fmla="*/ 32597 h 314854"/>
                  <a:gd name="connsiteX11" fmla="*/ 176318 w 315595"/>
                  <a:gd name="connsiteY11" fmla="*/ 0 h 314854"/>
                  <a:gd name="connsiteX12" fmla="*/ 139277 w 315595"/>
                  <a:gd name="connsiteY12" fmla="*/ 0 h 314854"/>
                  <a:gd name="connsiteX13" fmla="*/ 122978 w 315595"/>
                  <a:gd name="connsiteY13" fmla="*/ 32597 h 314854"/>
                  <a:gd name="connsiteX14" fmla="*/ 94086 w 315595"/>
                  <a:gd name="connsiteY14" fmla="*/ 44450 h 314854"/>
                  <a:gd name="connsiteX15" fmla="*/ 59267 w 315595"/>
                  <a:gd name="connsiteY15" fmla="*/ 32597 h 314854"/>
                  <a:gd name="connsiteX16" fmla="*/ 33338 w 315595"/>
                  <a:gd name="connsiteY16" fmla="*/ 58526 h 314854"/>
                  <a:gd name="connsiteX17" fmla="*/ 44450 w 315595"/>
                  <a:gd name="connsiteY17" fmla="*/ 93345 h 314854"/>
                  <a:gd name="connsiteX18" fmla="*/ 32597 w 315595"/>
                  <a:gd name="connsiteY18" fmla="*/ 122238 h 314854"/>
                  <a:gd name="connsiteX19" fmla="*/ 0 w 315595"/>
                  <a:gd name="connsiteY19" fmla="*/ 138536 h 314854"/>
                  <a:gd name="connsiteX20" fmla="*/ 0 w 315595"/>
                  <a:gd name="connsiteY20" fmla="*/ 175577 h 314854"/>
                  <a:gd name="connsiteX21" fmla="*/ 32597 w 315595"/>
                  <a:gd name="connsiteY21" fmla="*/ 191876 h 314854"/>
                  <a:gd name="connsiteX22" fmla="*/ 44450 w 315595"/>
                  <a:gd name="connsiteY22" fmla="*/ 220768 h 314854"/>
                  <a:gd name="connsiteX23" fmla="*/ 33338 w 315595"/>
                  <a:gd name="connsiteY23" fmla="*/ 255588 h 314854"/>
                  <a:gd name="connsiteX24" fmla="*/ 59267 w 315595"/>
                  <a:gd name="connsiteY24" fmla="*/ 281517 h 314854"/>
                  <a:gd name="connsiteX25" fmla="*/ 94086 w 315595"/>
                  <a:gd name="connsiteY25" fmla="*/ 270404 h 314854"/>
                  <a:gd name="connsiteX26" fmla="*/ 122978 w 315595"/>
                  <a:gd name="connsiteY26" fmla="*/ 282258 h 314854"/>
                  <a:gd name="connsiteX27" fmla="*/ 139277 w 315595"/>
                  <a:gd name="connsiteY27" fmla="*/ 314854 h 314854"/>
                  <a:gd name="connsiteX28" fmla="*/ 176318 w 315595"/>
                  <a:gd name="connsiteY28" fmla="*/ 314854 h 314854"/>
                  <a:gd name="connsiteX29" fmla="*/ 192617 w 315595"/>
                  <a:gd name="connsiteY29" fmla="*/ 282258 h 314854"/>
                  <a:gd name="connsiteX30" fmla="*/ 221509 w 315595"/>
                  <a:gd name="connsiteY30" fmla="*/ 270404 h 314854"/>
                  <a:gd name="connsiteX31" fmla="*/ 256328 w 315595"/>
                  <a:gd name="connsiteY31" fmla="*/ 282258 h 314854"/>
                  <a:gd name="connsiteX32" fmla="*/ 282258 w 315595"/>
                  <a:gd name="connsiteY32" fmla="*/ 255588 h 314854"/>
                  <a:gd name="connsiteX33" fmla="*/ 271145 w 315595"/>
                  <a:gd name="connsiteY33" fmla="*/ 221509 h 314854"/>
                  <a:gd name="connsiteX34" fmla="*/ 282998 w 315595"/>
                  <a:gd name="connsiteY34" fmla="*/ 192617 h 314854"/>
                  <a:gd name="connsiteX35" fmla="*/ 315595 w 315595"/>
                  <a:gd name="connsiteY35" fmla="*/ 176318 h 314854"/>
                  <a:gd name="connsiteX36" fmla="*/ 315595 w 315595"/>
                  <a:gd name="connsiteY36" fmla="*/ 139277 h 314854"/>
                  <a:gd name="connsiteX37" fmla="*/ 282998 w 315595"/>
                  <a:gd name="connsiteY37" fmla="*/ 122978 h 314854"/>
                  <a:gd name="connsiteX38" fmla="*/ 271145 w 315595"/>
                  <a:gd name="connsiteY38" fmla="*/ 94086 h 31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5595" h="314854">
                    <a:moveTo>
                      <a:pt x="157798" y="213360"/>
                    </a:moveTo>
                    <a:cubicBezTo>
                      <a:pt x="126683" y="213360"/>
                      <a:pt x="102235" y="188172"/>
                      <a:pt x="102235" y="157797"/>
                    </a:cubicBezTo>
                    <a:cubicBezTo>
                      <a:pt x="102235" y="126682"/>
                      <a:pt x="127423" y="102235"/>
                      <a:pt x="157798" y="102235"/>
                    </a:cubicBezTo>
                    <a:cubicBezTo>
                      <a:pt x="188913" y="102235"/>
                      <a:pt x="213360" y="127423"/>
                      <a:pt x="213360" y="157797"/>
                    </a:cubicBezTo>
                    <a:cubicBezTo>
                      <a:pt x="213360" y="188172"/>
                      <a:pt x="188913" y="213360"/>
                      <a:pt x="157798" y="213360"/>
                    </a:cubicBezTo>
                    <a:lnTo>
                      <a:pt x="157798" y="213360"/>
                    </a:lnTo>
                    <a:close/>
                    <a:moveTo>
                      <a:pt x="271145" y="94086"/>
                    </a:moveTo>
                    <a:lnTo>
                      <a:pt x="282998" y="59267"/>
                    </a:lnTo>
                    <a:lnTo>
                      <a:pt x="256328" y="32597"/>
                    </a:lnTo>
                    <a:lnTo>
                      <a:pt x="221509" y="44450"/>
                    </a:lnTo>
                    <a:cubicBezTo>
                      <a:pt x="212619" y="39264"/>
                      <a:pt x="202248" y="35560"/>
                      <a:pt x="192617" y="32597"/>
                    </a:cubicBezTo>
                    <a:lnTo>
                      <a:pt x="176318" y="0"/>
                    </a:lnTo>
                    <a:lnTo>
                      <a:pt x="139277" y="0"/>
                    </a:lnTo>
                    <a:lnTo>
                      <a:pt x="122978" y="32597"/>
                    </a:lnTo>
                    <a:cubicBezTo>
                      <a:pt x="112607" y="35560"/>
                      <a:pt x="102976" y="39264"/>
                      <a:pt x="94086" y="44450"/>
                    </a:cubicBezTo>
                    <a:lnTo>
                      <a:pt x="59267" y="32597"/>
                    </a:lnTo>
                    <a:lnTo>
                      <a:pt x="33338" y="58526"/>
                    </a:lnTo>
                    <a:lnTo>
                      <a:pt x="44450" y="93345"/>
                    </a:lnTo>
                    <a:cubicBezTo>
                      <a:pt x="39264" y="102235"/>
                      <a:pt x="35560" y="112607"/>
                      <a:pt x="32597" y="122238"/>
                    </a:cubicBezTo>
                    <a:lnTo>
                      <a:pt x="0" y="138536"/>
                    </a:lnTo>
                    <a:lnTo>
                      <a:pt x="0" y="175577"/>
                    </a:lnTo>
                    <a:lnTo>
                      <a:pt x="32597" y="191876"/>
                    </a:lnTo>
                    <a:cubicBezTo>
                      <a:pt x="35560" y="202247"/>
                      <a:pt x="39264" y="211878"/>
                      <a:pt x="44450" y="220768"/>
                    </a:cubicBezTo>
                    <a:lnTo>
                      <a:pt x="33338" y="255588"/>
                    </a:lnTo>
                    <a:lnTo>
                      <a:pt x="59267" y="281517"/>
                    </a:lnTo>
                    <a:lnTo>
                      <a:pt x="94086" y="270404"/>
                    </a:lnTo>
                    <a:cubicBezTo>
                      <a:pt x="102976" y="275590"/>
                      <a:pt x="112607" y="279294"/>
                      <a:pt x="122978" y="282258"/>
                    </a:cubicBezTo>
                    <a:lnTo>
                      <a:pt x="139277" y="314854"/>
                    </a:lnTo>
                    <a:lnTo>
                      <a:pt x="176318" y="314854"/>
                    </a:lnTo>
                    <a:lnTo>
                      <a:pt x="192617" y="282258"/>
                    </a:lnTo>
                    <a:cubicBezTo>
                      <a:pt x="202988" y="279294"/>
                      <a:pt x="212619" y="275590"/>
                      <a:pt x="221509" y="270404"/>
                    </a:cubicBezTo>
                    <a:lnTo>
                      <a:pt x="256328" y="282258"/>
                    </a:lnTo>
                    <a:lnTo>
                      <a:pt x="282258" y="255588"/>
                    </a:lnTo>
                    <a:lnTo>
                      <a:pt x="271145" y="221509"/>
                    </a:lnTo>
                    <a:cubicBezTo>
                      <a:pt x="276331" y="212619"/>
                      <a:pt x="280035" y="202988"/>
                      <a:pt x="282998" y="192617"/>
                    </a:cubicBezTo>
                    <a:lnTo>
                      <a:pt x="315595" y="176318"/>
                    </a:lnTo>
                    <a:lnTo>
                      <a:pt x="315595" y="139277"/>
                    </a:lnTo>
                    <a:lnTo>
                      <a:pt x="282998" y="122978"/>
                    </a:lnTo>
                    <a:cubicBezTo>
                      <a:pt x="280035" y="112607"/>
                      <a:pt x="276331" y="102976"/>
                      <a:pt x="271145" y="94086"/>
                    </a:cubicBez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85" name="Groupe 84">
            <a:extLst>
              <a:ext uri="{FF2B5EF4-FFF2-40B4-BE49-F238E27FC236}">
                <a16:creationId xmlns:a16="http://schemas.microsoft.com/office/drawing/2014/main" id="{AE273BDF-15F2-970F-BB77-320198C4B3CE}"/>
              </a:ext>
            </a:extLst>
          </p:cNvPr>
          <p:cNvGrpSpPr/>
          <p:nvPr/>
        </p:nvGrpSpPr>
        <p:grpSpPr>
          <a:xfrm>
            <a:off x="-8470291" y="746945"/>
            <a:ext cx="7710202" cy="2126668"/>
            <a:chOff x="2368539" y="1639147"/>
            <a:chExt cx="7710202" cy="2126668"/>
          </a:xfrm>
        </p:grpSpPr>
        <p:grpSp>
          <p:nvGrpSpPr>
            <p:cNvPr id="86" name="Group 68">
              <a:extLst>
                <a:ext uri="{FF2B5EF4-FFF2-40B4-BE49-F238E27FC236}">
                  <a16:creationId xmlns:a16="http://schemas.microsoft.com/office/drawing/2014/main" id="{FC839BB9-CAB0-BBC2-B465-A5F85BC21E4D}"/>
                </a:ext>
              </a:extLst>
            </p:cNvPr>
            <p:cNvGrpSpPr/>
            <p:nvPr/>
          </p:nvGrpSpPr>
          <p:grpSpPr>
            <a:xfrm>
              <a:off x="2368539" y="1639147"/>
              <a:ext cx="7710202" cy="2126668"/>
              <a:chOff x="716899" y="1255523"/>
              <a:chExt cx="7710202" cy="2126668"/>
            </a:xfrm>
          </p:grpSpPr>
          <p:sp>
            <p:nvSpPr>
              <p:cNvPr id="88" name="Shape">
                <a:extLst>
                  <a:ext uri="{FF2B5EF4-FFF2-40B4-BE49-F238E27FC236}">
                    <a16:creationId xmlns:a16="http://schemas.microsoft.com/office/drawing/2014/main" id="{5DF95A8F-9D47-5798-654E-7F972F5D8967}"/>
                  </a:ext>
                </a:extLst>
              </p:cNvPr>
              <p:cNvSpPr/>
              <p:nvPr/>
            </p:nvSpPr>
            <p:spPr>
              <a:xfrm>
                <a:off x="716899" y="1255523"/>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3">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89" name="Circle">
                <a:extLst>
                  <a:ext uri="{FF2B5EF4-FFF2-40B4-BE49-F238E27FC236}">
                    <a16:creationId xmlns:a16="http://schemas.microsoft.com/office/drawing/2014/main" id="{FEBF4480-8385-DF6E-56F0-33CD88001E23}"/>
                  </a:ext>
                </a:extLst>
              </p:cNvPr>
              <p:cNvSpPr/>
              <p:nvPr/>
            </p:nvSpPr>
            <p:spPr>
              <a:xfrm>
                <a:off x="793520" y="1320534"/>
                <a:ext cx="812627" cy="812627"/>
              </a:xfrm>
              <a:prstGeom prst="ellipse">
                <a:avLst/>
              </a:pr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90" name="Shape">
                <a:extLst>
                  <a:ext uri="{FF2B5EF4-FFF2-40B4-BE49-F238E27FC236}">
                    <a16:creationId xmlns:a16="http://schemas.microsoft.com/office/drawing/2014/main" id="{7020AB27-6B9E-B545-0AE9-252D1DC6D7C4}"/>
                  </a:ext>
                </a:extLst>
              </p:cNvPr>
              <p:cNvSpPr/>
              <p:nvPr/>
            </p:nvSpPr>
            <p:spPr>
              <a:xfrm>
                <a:off x="3089770" y="2036478"/>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57"/>
                      <a:pt x="21600" y="13930"/>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91" name="Group 72">
                <a:extLst>
                  <a:ext uri="{FF2B5EF4-FFF2-40B4-BE49-F238E27FC236}">
                    <a16:creationId xmlns:a16="http://schemas.microsoft.com/office/drawing/2014/main" id="{09F3FAEA-4C4E-DF28-1D6F-5F81DBEA06FE}"/>
                  </a:ext>
                </a:extLst>
              </p:cNvPr>
              <p:cNvGrpSpPr/>
              <p:nvPr/>
            </p:nvGrpSpPr>
            <p:grpSpPr>
              <a:xfrm>
                <a:off x="5285837" y="2500001"/>
                <a:ext cx="3069757" cy="812627"/>
                <a:chOff x="6876855" y="2372960"/>
                <a:chExt cx="3357963" cy="888921"/>
              </a:xfrm>
            </p:grpSpPr>
            <p:sp>
              <p:nvSpPr>
                <p:cNvPr id="93" name="Circle">
                  <a:extLst>
                    <a:ext uri="{FF2B5EF4-FFF2-40B4-BE49-F238E27FC236}">
                      <a16:creationId xmlns:a16="http://schemas.microsoft.com/office/drawing/2014/main" id="{C1B4BFC6-9D49-D794-8E68-80E2816294B4}"/>
                    </a:ext>
                  </a:extLst>
                </p:cNvPr>
                <p:cNvSpPr/>
                <p:nvPr/>
              </p:nvSpPr>
              <p:spPr>
                <a:xfrm>
                  <a:off x="9345897" y="2372960"/>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04</a:t>
                  </a:r>
                  <a:endParaRPr sz="3200" b="1" dirty="0">
                    <a:solidFill>
                      <a:schemeClr val="tx1">
                        <a:lumMod val="75000"/>
                        <a:lumOff val="25000"/>
                      </a:schemeClr>
                    </a:solidFill>
                  </a:endParaRPr>
                </a:p>
              </p:txBody>
            </p:sp>
            <p:sp>
              <p:nvSpPr>
                <p:cNvPr id="94" name="TextBox 80">
                  <a:extLst>
                    <a:ext uri="{FF2B5EF4-FFF2-40B4-BE49-F238E27FC236}">
                      <a16:creationId xmlns:a16="http://schemas.microsoft.com/office/drawing/2014/main" id="{E61CEC1A-67C2-7EAC-BAFC-4AC5C0C1562B}"/>
                    </a:ext>
                  </a:extLst>
                </p:cNvPr>
                <p:cNvSpPr txBox="1"/>
                <p:nvPr/>
              </p:nvSpPr>
              <p:spPr>
                <a:xfrm>
                  <a:off x="6876855" y="2530989"/>
                  <a:ext cx="3171674" cy="572343"/>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Calibration interface</a:t>
                  </a:r>
                </a:p>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Troubleshooting</a:t>
                  </a:r>
                </a:p>
              </p:txBody>
            </p:sp>
          </p:grpSp>
          <p:sp>
            <p:nvSpPr>
              <p:cNvPr id="92" name="TextBox 73">
                <a:extLst>
                  <a:ext uri="{FF2B5EF4-FFF2-40B4-BE49-F238E27FC236}">
                    <a16:creationId xmlns:a16="http://schemas.microsoft.com/office/drawing/2014/main" id="{B1D46311-BFB0-7442-0ABA-70DAE95B8D73}"/>
                  </a:ext>
                </a:extLst>
              </p:cNvPr>
              <p:cNvSpPr txBox="1"/>
              <p:nvPr/>
            </p:nvSpPr>
            <p:spPr>
              <a:xfrm>
                <a:off x="1739129" y="1576121"/>
                <a:ext cx="1350641" cy="52322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lumMod val="85000"/>
                      </a:schemeClr>
                    </a:solidFill>
                  </a:rPr>
                  <a:t>Mobile </a:t>
                </a:r>
              </a:p>
              <a:p>
                <a:r>
                  <a:rPr lang="en-US" sz="1400" b="1" dirty="0">
                    <a:solidFill>
                      <a:schemeClr val="bg1">
                        <a:lumMod val="85000"/>
                      </a:schemeClr>
                    </a:solidFill>
                  </a:rPr>
                  <a:t>Application</a:t>
                </a:r>
                <a:endParaRPr lang="en-US" sz="1400" dirty="0">
                  <a:solidFill>
                    <a:schemeClr val="bg1">
                      <a:lumMod val="85000"/>
                    </a:schemeClr>
                  </a:solidFill>
                </a:endParaRPr>
              </a:p>
            </p:txBody>
          </p:sp>
        </p:grpSp>
        <p:pic>
          <p:nvPicPr>
            <p:cNvPr id="87" name="Image 86" descr="Une image contenant noir, obscurité&#10;&#10;Description générée automatiquement">
              <a:extLst>
                <a:ext uri="{FF2B5EF4-FFF2-40B4-BE49-F238E27FC236}">
                  <a16:creationId xmlns:a16="http://schemas.microsoft.com/office/drawing/2014/main" id="{674DD718-DA25-6443-8A68-7728CB4BE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634" y="1863297"/>
              <a:ext cx="504819" cy="504819"/>
            </a:xfrm>
            <a:prstGeom prst="rect">
              <a:avLst/>
            </a:prstGeom>
            <a:noFill/>
          </p:spPr>
        </p:pic>
      </p:grpSp>
      <p:grpSp>
        <p:nvGrpSpPr>
          <p:cNvPr id="95" name="Groupe 94">
            <a:extLst>
              <a:ext uri="{FF2B5EF4-FFF2-40B4-BE49-F238E27FC236}">
                <a16:creationId xmlns:a16="http://schemas.microsoft.com/office/drawing/2014/main" id="{7602D890-1FA8-1427-0978-C2DFCDECDB3B}"/>
              </a:ext>
            </a:extLst>
          </p:cNvPr>
          <p:cNvGrpSpPr/>
          <p:nvPr/>
        </p:nvGrpSpPr>
        <p:grpSpPr>
          <a:xfrm>
            <a:off x="12403285" y="2250310"/>
            <a:ext cx="7710202" cy="2124457"/>
            <a:chOff x="2368538" y="2989737"/>
            <a:chExt cx="7710202" cy="2124457"/>
          </a:xfrm>
        </p:grpSpPr>
        <p:grpSp>
          <p:nvGrpSpPr>
            <p:cNvPr id="96" name="Group 53">
              <a:extLst>
                <a:ext uri="{FF2B5EF4-FFF2-40B4-BE49-F238E27FC236}">
                  <a16:creationId xmlns:a16="http://schemas.microsoft.com/office/drawing/2014/main" id="{7154EF3E-444F-0272-FBB6-284EDC826A5D}"/>
                </a:ext>
              </a:extLst>
            </p:cNvPr>
            <p:cNvGrpSpPr/>
            <p:nvPr/>
          </p:nvGrpSpPr>
          <p:grpSpPr>
            <a:xfrm>
              <a:off x="2368538" y="2989737"/>
              <a:ext cx="7710202" cy="2124457"/>
              <a:chOff x="716899" y="2425705"/>
              <a:chExt cx="7710202" cy="2124457"/>
            </a:xfrm>
          </p:grpSpPr>
          <p:sp>
            <p:nvSpPr>
              <p:cNvPr id="98" name="Shape">
                <a:extLst>
                  <a:ext uri="{FF2B5EF4-FFF2-40B4-BE49-F238E27FC236}">
                    <a16:creationId xmlns:a16="http://schemas.microsoft.com/office/drawing/2014/main" id="{51EF8386-8810-741B-0B25-E7FD3F66399B}"/>
                  </a:ext>
                </a:extLst>
              </p:cNvPr>
              <p:cNvSpPr/>
              <p:nvPr/>
            </p:nvSpPr>
            <p:spPr>
              <a:xfrm>
                <a:off x="716899" y="2425705"/>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4">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99" name="Circle">
                <a:extLst>
                  <a:ext uri="{FF2B5EF4-FFF2-40B4-BE49-F238E27FC236}">
                    <a16:creationId xmlns:a16="http://schemas.microsoft.com/office/drawing/2014/main" id="{21785374-2B82-69D9-16A6-44073E4FD941}"/>
                  </a:ext>
                </a:extLst>
              </p:cNvPr>
              <p:cNvSpPr/>
              <p:nvPr/>
            </p:nvSpPr>
            <p:spPr>
              <a:xfrm>
                <a:off x="793520" y="2490716"/>
                <a:ext cx="812627" cy="812627"/>
              </a:xfrm>
              <a:prstGeom prst="ellipse">
                <a:avLst/>
              </a:pr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dirty="0"/>
              </a:p>
            </p:txBody>
          </p:sp>
          <p:sp>
            <p:nvSpPr>
              <p:cNvPr id="100" name="Shape">
                <a:extLst>
                  <a:ext uri="{FF2B5EF4-FFF2-40B4-BE49-F238E27FC236}">
                    <a16:creationId xmlns:a16="http://schemas.microsoft.com/office/drawing/2014/main" id="{4B311AEC-AA40-E0F9-D060-6F46E55A7433}"/>
                  </a:ext>
                </a:extLst>
              </p:cNvPr>
              <p:cNvSpPr/>
              <p:nvPr/>
            </p:nvSpPr>
            <p:spPr>
              <a:xfrm>
                <a:off x="3089770" y="3204449"/>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04"/>
                      <a:pt x="21600" y="13930"/>
                    </a:cubicBez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101" name="Group 57">
                <a:extLst>
                  <a:ext uri="{FF2B5EF4-FFF2-40B4-BE49-F238E27FC236}">
                    <a16:creationId xmlns:a16="http://schemas.microsoft.com/office/drawing/2014/main" id="{5AD86AC8-F735-E033-5A4C-4A8C2FB87FCE}"/>
                  </a:ext>
                </a:extLst>
              </p:cNvPr>
              <p:cNvGrpSpPr/>
              <p:nvPr/>
            </p:nvGrpSpPr>
            <p:grpSpPr>
              <a:xfrm>
                <a:off x="5285836" y="3665542"/>
                <a:ext cx="3069757" cy="812627"/>
                <a:chOff x="6876855" y="3617449"/>
                <a:chExt cx="3357963" cy="888921"/>
              </a:xfrm>
            </p:grpSpPr>
            <p:sp>
              <p:nvSpPr>
                <p:cNvPr id="103" name="Circle">
                  <a:extLst>
                    <a:ext uri="{FF2B5EF4-FFF2-40B4-BE49-F238E27FC236}">
                      <a16:creationId xmlns:a16="http://schemas.microsoft.com/office/drawing/2014/main" id="{F224ED8F-42B4-D60B-9A1F-6E8D5ED55D1A}"/>
                    </a:ext>
                  </a:extLst>
                </p:cNvPr>
                <p:cNvSpPr/>
                <p:nvPr/>
              </p:nvSpPr>
              <p:spPr>
                <a:xfrm>
                  <a:off x="9345897" y="3617449"/>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05</a:t>
                  </a:r>
                  <a:endParaRPr sz="3200" b="1" dirty="0">
                    <a:solidFill>
                      <a:schemeClr val="tx1">
                        <a:lumMod val="75000"/>
                        <a:lumOff val="25000"/>
                      </a:schemeClr>
                    </a:solidFill>
                  </a:endParaRPr>
                </a:p>
              </p:txBody>
            </p:sp>
            <p:sp>
              <p:nvSpPr>
                <p:cNvPr id="104" name="TextBox 67">
                  <a:extLst>
                    <a:ext uri="{FF2B5EF4-FFF2-40B4-BE49-F238E27FC236}">
                      <a16:creationId xmlns:a16="http://schemas.microsoft.com/office/drawing/2014/main" id="{4EA8041F-EB74-80C1-74B5-02EE9A2F5BF0}"/>
                    </a:ext>
                  </a:extLst>
                </p:cNvPr>
                <p:cNvSpPr txBox="1"/>
                <p:nvPr/>
              </p:nvSpPr>
              <p:spPr>
                <a:xfrm>
                  <a:off x="6876855" y="3927493"/>
                  <a:ext cx="2883341" cy="336673"/>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Data recording</a:t>
                  </a:r>
                </a:p>
              </p:txBody>
            </p:sp>
          </p:grpSp>
          <p:sp>
            <p:nvSpPr>
              <p:cNvPr id="102" name="TextBox 58">
                <a:extLst>
                  <a:ext uri="{FF2B5EF4-FFF2-40B4-BE49-F238E27FC236}">
                    <a16:creationId xmlns:a16="http://schemas.microsoft.com/office/drawing/2014/main" id="{959811EC-E763-B476-9824-355E7800FF3C}"/>
                  </a:ext>
                </a:extLst>
              </p:cNvPr>
              <p:cNvSpPr txBox="1"/>
              <p:nvPr/>
            </p:nvSpPr>
            <p:spPr>
              <a:xfrm>
                <a:off x="1739129" y="2746303"/>
                <a:ext cx="1173839" cy="52322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lumMod val="85000"/>
                      </a:schemeClr>
                    </a:solidFill>
                  </a:rPr>
                  <a:t>Autonomous navigation</a:t>
                </a:r>
                <a:endParaRPr lang="en-US" sz="1400" dirty="0">
                  <a:solidFill>
                    <a:schemeClr val="bg1">
                      <a:lumMod val="85000"/>
                    </a:schemeClr>
                  </a:solidFill>
                </a:endParaRPr>
              </a:p>
            </p:txBody>
          </p:sp>
        </p:grpSp>
        <p:pic>
          <p:nvPicPr>
            <p:cNvPr id="97" name="Image 96" descr="Une image contenant noir, obscurité&#10;&#10;Description générée automatiquement">
              <a:extLst>
                <a:ext uri="{FF2B5EF4-FFF2-40B4-BE49-F238E27FC236}">
                  <a16:creationId xmlns:a16="http://schemas.microsoft.com/office/drawing/2014/main" id="{40ACCB23-8D03-91EA-510D-5D711E2412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8151" y="3236767"/>
              <a:ext cx="459485" cy="459485"/>
            </a:xfrm>
            <a:prstGeom prst="rect">
              <a:avLst/>
            </a:prstGeom>
          </p:spPr>
        </p:pic>
      </p:grpSp>
    </p:spTree>
    <p:extLst>
      <p:ext uri="{BB962C8B-B14F-4D97-AF65-F5344CB8AC3E}">
        <p14:creationId xmlns:p14="http://schemas.microsoft.com/office/powerpoint/2010/main" val="3483916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F630B-2605-A153-1E19-6CB5F7159CB2}"/>
            </a:ext>
          </a:extLst>
        </p:cNvPr>
        <p:cNvGrpSpPr/>
        <p:nvPr/>
      </p:nvGrpSpPr>
      <p:grpSpPr>
        <a:xfrm>
          <a:off x="0" y="0"/>
          <a:ext cx="0" cy="0"/>
          <a:chOff x="0" y="0"/>
          <a:chExt cx="0" cy="0"/>
        </a:xfrm>
      </p:grpSpPr>
      <p:sp>
        <p:nvSpPr>
          <p:cNvPr id="47" name="Rectangle 46">
            <a:extLst>
              <a:ext uri="{FF2B5EF4-FFF2-40B4-BE49-F238E27FC236}">
                <a16:creationId xmlns:a16="http://schemas.microsoft.com/office/drawing/2014/main" id="{428107AC-E5F8-E1E1-CBAE-B6C03F84E8D1}"/>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endParaRPr lang="en-US" dirty="0"/>
          </a:p>
        </p:txBody>
      </p:sp>
      <p:sp>
        <p:nvSpPr>
          <p:cNvPr id="2" name="Titre 1">
            <a:extLst>
              <a:ext uri="{FF2B5EF4-FFF2-40B4-BE49-F238E27FC236}">
                <a16:creationId xmlns:a16="http://schemas.microsoft.com/office/drawing/2014/main" id="{7CEB9BE7-968A-2DD5-7F09-37F2742E752D}"/>
              </a:ext>
            </a:extLst>
          </p:cNvPr>
          <p:cNvSpPr>
            <a:spLocks noGrp="1"/>
          </p:cNvSpPr>
          <p:nvPr>
            <p:ph type="title"/>
          </p:nvPr>
        </p:nvSpPr>
        <p:spPr>
          <a:xfrm>
            <a:off x="314226" y="156792"/>
            <a:ext cx="3965610" cy="1325563"/>
          </a:xfrm>
        </p:spPr>
        <p:txBody>
          <a:bodyPr/>
          <a:lstStyle/>
          <a:p>
            <a:r>
              <a:rPr lang="fr-FR" dirty="0">
                <a:solidFill>
                  <a:schemeClr val="bg1">
                    <a:lumMod val="95000"/>
                  </a:schemeClr>
                </a:solidFill>
              </a:rPr>
              <a:t>Areas of </a:t>
            </a:r>
            <a:r>
              <a:rPr lang="fr-FR" dirty="0" err="1">
                <a:solidFill>
                  <a:schemeClr val="bg1">
                    <a:lumMod val="95000"/>
                  </a:schemeClr>
                </a:solidFill>
              </a:rPr>
              <a:t>Improvements</a:t>
            </a:r>
            <a:endParaRPr lang="fr-FR" dirty="0">
              <a:solidFill>
                <a:schemeClr val="bg1">
                  <a:lumMod val="95000"/>
                </a:schemeClr>
              </a:solidFill>
            </a:endParaRPr>
          </a:p>
        </p:txBody>
      </p:sp>
      <p:grpSp>
        <p:nvGrpSpPr>
          <p:cNvPr id="4" name="Group 42">
            <a:extLst>
              <a:ext uri="{FF2B5EF4-FFF2-40B4-BE49-F238E27FC236}">
                <a16:creationId xmlns:a16="http://schemas.microsoft.com/office/drawing/2014/main" id="{DD5228CA-09ED-DEA4-59AD-A2B5318D91A7}"/>
              </a:ext>
            </a:extLst>
          </p:cNvPr>
          <p:cNvGrpSpPr/>
          <p:nvPr/>
        </p:nvGrpSpPr>
        <p:grpSpPr>
          <a:xfrm>
            <a:off x="2368538" y="4307544"/>
            <a:ext cx="7710203" cy="2124457"/>
            <a:chOff x="716898" y="3593676"/>
            <a:chExt cx="7710203" cy="2124457"/>
          </a:xfrm>
        </p:grpSpPr>
        <p:sp>
          <p:nvSpPr>
            <p:cNvPr id="33" name="Shape">
              <a:extLst>
                <a:ext uri="{FF2B5EF4-FFF2-40B4-BE49-F238E27FC236}">
                  <a16:creationId xmlns:a16="http://schemas.microsoft.com/office/drawing/2014/main" id="{EF6C9F3C-F0D4-1A92-42BC-D52107BCF1D6}"/>
                </a:ext>
              </a:extLst>
            </p:cNvPr>
            <p:cNvSpPr/>
            <p:nvPr/>
          </p:nvSpPr>
          <p:spPr>
            <a:xfrm>
              <a:off x="716898" y="3593676"/>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6">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34" name="Circle">
              <a:extLst>
                <a:ext uri="{FF2B5EF4-FFF2-40B4-BE49-F238E27FC236}">
                  <a16:creationId xmlns:a16="http://schemas.microsoft.com/office/drawing/2014/main" id="{1228C044-8196-6655-388E-A6B34675B18F}"/>
                </a:ext>
              </a:extLst>
            </p:cNvPr>
            <p:cNvSpPr/>
            <p:nvPr/>
          </p:nvSpPr>
          <p:spPr>
            <a:xfrm>
              <a:off x="793520" y="3660899"/>
              <a:ext cx="812627" cy="812627"/>
            </a:xfrm>
            <a:prstGeom prst="ellipse">
              <a:avLst/>
            </a:pr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35" name="Shape">
              <a:extLst>
                <a:ext uri="{FF2B5EF4-FFF2-40B4-BE49-F238E27FC236}">
                  <a16:creationId xmlns:a16="http://schemas.microsoft.com/office/drawing/2014/main" id="{2C5E10A5-40A1-3297-914F-1B1F3B8F4D28}"/>
                </a:ext>
              </a:extLst>
            </p:cNvPr>
            <p:cNvSpPr/>
            <p:nvPr/>
          </p:nvSpPr>
          <p:spPr>
            <a:xfrm>
              <a:off x="3089770" y="4372420"/>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04"/>
                    <a:pt x="21600" y="13930"/>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36" name="Group 46">
              <a:extLst>
                <a:ext uri="{FF2B5EF4-FFF2-40B4-BE49-F238E27FC236}">
                  <a16:creationId xmlns:a16="http://schemas.microsoft.com/office/drawing/2014/main" id="{04C210AB-87FB-64D1-84CE-7A203490F5A4}"/>
                </a:ext>
              </a:extLst>
            </p:cNvPr>
            <p:cNvGrpSpPr/>
            <p:nvPr/>
          </p:nvGrpSpPr>
          <p:grpSpPr>
            <a:xfrm>
              <a:off x="5285835" y="4831082"/>
              <a:ext cx="3069758" cy="812627"/>
              <a:chOff x="6876854" y="4897496"/>
              <a:chExt cx="3357964" cy="888921"/>
            </a:xfrm>
          </p:grpSpPr>
          <p:sp>
            <p:nvSpPr>
              <p:cNvPr id="41" name="Circle">
                <a:extLst>
                  <a:ext uri="{FF2B5EF4-FFF2-40B4-BE49-F238E27FC236}">
                    <a16:creationId xmlns:a16="http://schemas.microsoft.com/office/drawing/2014/main" id="{231B8149-B7E0-BF9C-068B-12C37A3F4FCA}"/>
                  </a:ext>
                </a:extLst>
              </p:cNvPr>
              <p:cNvSpPr/>
              <p:nvPr/>
            </p:nvSpPr>
            <p:spPr>
              <a:xfrm>
                <a:off x="9345897" y="4897496"/>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06</a:t>
                </a:r>
                <a:endParaRPr sz="3200" b="1" dirty="0">
                  <a:solidFill>
                    <a:schemeClr val="tx1">
                      <a:lumMod val="75000"/>
                      <a:lumOff val="25000"/>
                    </a:schemeClr>
                  </a:solidFill>
                </a:endParaRPr>
              </a:p>
            </p:txBody>
          </p:sp>
          <p:sp>
            <p:nvSpPr>
              <p:cNvPr id="42" name="TextBox 52">
                <a:extLst>
                  <a:ext uri="{FF2B5EF4-FFF2-40B4-BE49-F238E27FC236}">
                    <a16:creationId xmlns:a16="http://schemas.microsoft.com/office/drawing/2014/main" id="{1B7AF9C0-EF88-F61C-D965-1D9EBA80DFA0}"/>
                  </a:ext>
                </a:extLst>
              </p:cNvPr>
              <p:cNvSpPr txBox="1"/>
              <p:nvPr/>
            </p:nvSpPr>
            <p:spPr>
              <a:xfrm>
                <a:off x="6876854" y="5050020"/>
                <a:ext cx="3171675" cy="572343"/>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Modular design </a:t>
                </a:r>
              </a:p>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Improved accessibility</a:t>
                </a:r>
                <a:endParaRPr lang="en-US" sz="1400" noProof="1">
                  <a:solidFill>
                    <a:schemeClr val="tx1">
                      <a:lumMod val="75000"/>
                      <a:lumOff val="25000"/>
                    </a:schemeClr>
                  </a:solidFill>
                  <a:latin typeface="Aptos Serif" panose="02020604070405020304" pitchFamily="18" charset="0"/>
                  <a:cs typeface="Aptos Serif" panose="02020604070405020304" pitchFamily="18" charset="0"/>
                </a:endParaRPr>
              </a:p>
            </p:txBody>
          </p:sp>
        </p:grpSp>
        <p:sp>
          <p:nvSpPr>
            <p:cNvPr id="37" name="TextBox 47">
              <a:extLst>
                <a:ext uri="{FF2B5EF4-FFF2-40B4-BE49-F238E27FC236}">
                  <a16:creationId xmlns:a16="http://schemas.microsoft.com/office/drawing/2014/main" id="{A87A9C37-DDA2-1511-5E8D-9DAC04BB14CD}"/>
                </a:ext>
              </a:extLst>
            </p:cNvPr>
            <p:cNvSpPr txBox="1"/>
            <p:nvPr/>
          </p:nvSpPr>
          <p:spPr>
            <a:xfrm>
              <a:off x="1672637" y="3908371"/>
              <a:ext cx="1492942" cy="52322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b="1" dirty="0" err="1">
                  <a:solidFill>
                    <a:schemeClr val="bg1">
                      <a:lumMod val="95000"/>
                    </a:schemeClr>
                  </a:solidFill>
                </a:rPr>
                <a:t>Ease</a:t>
              </a:r>
              <a:r>
                <a:rPr lang="fr-FR" sz="1400" b="1" dirty="0">
                  <a:solidFill>
                    <a:schemeClr val="bg1">
                      <a:lumMod val="95000"/>
                    </a:schemeClr>
                  </a:solidFill>
                </a:rPr>
                <a:t> of Maintenance</a:t>
              </a:r>
              <a:endParaRPr lang="en-US" sz="1400" b="1" noProof="1">
                <a:solidFill>
                  <a:schemeClr val="bg1">
                    <a:lumMod val="95000"/>
                  </a:schemeClr>
                </a:solidFill>
              </a:endParaRPr>
            </a:p>
          </p:txBody>
        </p:sp>
        <p:grpSp>
          <p:nvGrpSpPr>
            <p:cNvPr id="38" name="Graphic 22" descr="Gears">
              <a:extLst>
                <a:ext uri="{FF2B5EF4-FFF2-40B4-BE49-F238E27FC236}">
                  <a16:creationId xmlns:a16="http://schemas.microsoft.com/office/drawing/2014/main" id="{8AA5FB26-F6C7-D4C3-8488-870F57C733C6}"/>
                </a:ext>
              </a:extLst>
            </p:cNvPr>
            <p:cNvGrpSpPr/>
            <p:nvPr/>
          </p:nvGrpSpPr>
          <p:grpSpPr>
            <a:xfrm>
              <a:off x="979049" y="3799697"/>
              <a:ext cx="441565" cy="534351"/>
              <a:chOff x="2153022" y="3769279"/>
              <a:chExt cx="483022" cy="584518"/>
            </a:xfrm>
            <a:solidFill>
              <a:srgbClr val="FFFFFF"/>
            </a:solidFill>
          </p:grpSpPr>
          <p:sp>
            <p:nvSpPr>
              <p:cNvPr id="39" name="Freeform: Shape 49">
                <a:extLst>
                  <a:ext uri="{FF2B5EF4-FFF2-40B4-BE49-F238E27FC236}">
                    <a16:creationId xmlns:a16="http://schemas.microsoft.com/office/drawing/2014/main" id="{F7154565-4E2B-8ACA-AC83-66F6947FE6F4}"/>
                  </a:ext>
                </a:extLst>
              </p:cNvPr>
              <p:cNvSpPr/>
              <p:nvPr/>
            </p:nvSpPr>
            <p:spPr>
              <a:xfrm>
                <a:off x="2320450" y="3769279"/>
                <a:ext cx="315594" cy="314854"/>
              </a:xfrm>
              <a:custGeom>
                <a:avLst/>
                <a:gdLst>
                  <a:gd name="connsiteX0" fmla="*/ 157798 w 315594"/>
                  <a:gd name="connsiteY0" fmla="*/ 213360 h 314854"/>
                  <a:gd name="connsiteX1" fmla="*/ 102235 w 315594"/>
                  <a:gd name="connsiteY1" fmla="*/ 157798 h 314854"/>
                  <a:gd name="connsiteX2" fmla="*/ 157798 w 315594"/>
                  <a:gd name="connsiteY2" fmla="*/ 102235 h 314854"/>
                  <a:gd name="connsiteX3" fmla="*/ 213360 w 315594"/>
                  <a:gd name="connsiteY3" fmla="*/ 157798 h 314854"/>
                  <a:gd name="connsiteX4" fmla="*/ 157798 w 315594"/>
                  <a:gd name="connsiteY4" fmla="*/ 213360 h 314854"/>
                  <a:gd name="connsiteX5" fmla="*/ 282998 w 315594"/>
                  <a:gd name="connsiteY5" fmla="*/ 122978 h 314854"/>
                  <a:gd name="connsiteX6" fmla="*/ 271145 w 315594"/>
                  <a:gd name="connsiteY6" fmla="*/ 94086 h 314854"/>
                  <a:gd name="connsiteX7" fmla="*/ 282998 w 315594"/>
                  <a:gd name="connsiteY7" fmla="*/ 59267 h 314854"/>
                  <a:gd name="connsiteX8" fmla="*/ 256328 w 315594"/>
                  <a:gd name="connsiteY8" fmla="*/ 32597 h 314854"/>
                  <a:gd name="connsiteX9" fmla="*/ 221509 w 315594"/>
                  <a:gd name="connsiteY9" fmla="*/ 44450 h 314854"/>
                  <a:gd name="connsiteX10" fmla="*/ 192617 w 315594"/>
                  <a:gd name="connsiteY10" fmla="*/ 32597 h 314854"/>
                  <a:gd name="connsiteX11" fmla="*/ 176318 w 315594"/>
                  <a:gd name="connsiteY11" fmla="*/ 0 h 314854"/>
                  <a:gd name="connsiteX12" fmla="*/ 139277 w 315594"/>
                  <a:gd name="connsiteY12" fmla="*/ 0 h 314854"/>
                  <a:gd name="connsiteX13" fmla="*/ 122978 w 315594"/>
                  <a:gd name="connsiteY13" fmla="*/ 32597 h 314854"/>
                  <a:gd name="connsiteX14" fmla="*/ 94086 w 315594"/>
                  <a:gd name="connsiteY14" fmla="*/ 44450 h 314854"/>
                  <a:gd name="connsiteX15" fmla="*/ 59267 w 315594"/>
                  <a:gd name="connsiteY15" fmla="*/ 32597 h 314854"/>
                  <a:gd name="connsiteX16" fmla="*/ 32597 w 315594"/>
                  <a:gd name="connsiteY16" fmla="*/ 59267 h 314854"/>
                  <a:gd name="connsiteX17" fmla="*/ 44450 w 315594"/>
                  <a:gd name="connsiteY17" fmla="*/ 94086 h 314854"/>
                  <a:gd name="connsiteX18" fmla="*/ 32597 w 315594"/>
                  <a:gd name="connsiteY18" fmla="*/ 122978 h 314854"/>
                  <a:gd name="connsiteX19" fmla="*/ 0 w 315594"/>
                  <a:gd name="connsiteY19" fmla="*/ 139277 h 314854"/>
                  <a:gd name="connsiteX20" fmla="*/ 0 w 315594"/>
                  <a:gd name="connsiteY20" fmla="*/ 176318 h 314854"/>
                  <a:gd name="connsiteX21" fmla="*/ 32597 w 315594"/>
                  <a:gd name="connsiteY21" fmla="*/ 192617 h 314854"/>
                  <a:gd name="connsiteX22" fmla="*/ 44450 w 315594"/>
                  <a:gd name="connsiteY22" fmla="*/ 221509 h 314854"/>
                  <a:gd name="connsiteX23" fmla="*/ 32597 w 315594"/>
                  <a:gd name="connsiteY23" fmla="*/ 256328 h 314854"/>
                  <a:gd name="connsiteX24" fmla="*/ 58526 w 315594"/>
                  <a:gd name="connsiteY24" fmla="*/ 282258 h 314854"/>
                  <a:gd name="connsiteX25" fmla="*/ 93345 w 315594"/>
                  <a:gd name="connsiteY25" fmla="*/ 270404 h 314854"/>
                  <a:gd name="connsiteX26" fmla="*/ 122238 w 315594"/>
                  <a:gd name="connsiteY26" fmla="*/ 282258 h 314854"/>
                  <a:gd name="connsiteX27" fmla="*/ 138536 w 315594"/>
                  <a:gd name="connsiteY27" fmla="*/ 314854 h 314854"/>
                  <a:gd name="connsiteX28" fmla="*/ 175578 w 315594"/>
                  <a:gd name="connsiteY28" fmla="*/ 314854 h 314854"/>
                  <a:gd name="connsiteX29" fmla="*/ 191876 w 315594"/>
                  <a:gd name="connsiteY29" fmla="*/ 282258 h 314854"/>
                  <a:gd name="connsiteX30" fmla="*/ 220768 w 315594"/>
                  <a:gd name="connsiteY30" fmla="*/ 270404 h 314854"/>
                  <a:gd name="connsiteX31" fmla="*/ 255588 w 315594"/>
                  <a:gd name="connsiteY31" fmla="*/ 282258 h 314854"/>
                  <a:gd name="connsiteX32" fmla="*/ 282258 w 315594"/>
                  <a:gd name="connsiteY32" fmla="*/ 256328 h 314854"/>
                  <a:gd name="connsiteX33" fmla="*/ 270404 w 315594"/>
                  <a:gd name="connsiteY33" fmla="*/ 221509 h 314854"/>
                  <a:gd name="connsiteX34" fmla="*/ 282998 w 315594"/>
                  <a:gd name="connsiteY34" fmla="*/ 192617 h 314854"/>
                  <a:gd name="connsiteX35" fmla="*/ 315595 w 315594"/>
                  <a:gd name="connsiteY35" fmla="*/ 176318 h 314854"/>
                  <a:gd name="connsiteX36" fmla="*/ 315595 w 315594"/>
                  <a:gd name="connsiteY36" fmla="*/ 139277 h 314854"/>
                  <a:gd name="connsiteX37" fmla="*/ 282998 w 315594"/>
                  <a:gd name="connsiteY37" fmla="*/ 122978 h 31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5594" h="314854">
                    <a:moveTo>
                      <a:pt x="157798" y="213360"/>
                    </a:moveTo>
                    <a:cubicBezTo>
                      <a:pt x="126682" y="213360"/>
                      <a:pt x="102235" y="188172"/>
                      <a:pt x="102235" y="157798"/>
                    </a:cubicBezTo>
                    <a:cubicBezTo>
                      <a:pt x="102235" y="127423"/>
                      <a:pt x="127423" y="102235"/>
                      <a:pt x="157798" y="102235"/>
                    </a:cubicBezTo>
                    <a:cubicBezTo>
                      <a:pt x="188913" y="102235"/>
                      <a:pt x="213360" y="127423"/>
                      <a:pt x="213360" y="157798"/>
                    </a:cubicBezTo>
                    <a:cubicBezTo>
                      <a:pt x="213360" y="188172"/>
                      <a:pt x="188172" y="213360"/>
                      <a:pt x="157798" y="213360"/>
                    </a:cubicBezTo>
                    <a:close/>
                    <a:moveTo>
                      <a:pt x="282998" y="122978"/>
                    </a:moveTo>
                    <a:cubicBezTo>
                      <a:pt x="280035" y="112607"/>
                      <a:pt x="276331" y="102976"/>
                      <a:pt x="271145" y="94086"/>
                    </a:cubicBezTo>
                    <a:lnTo>
                      <a:pt x="282998" y="59267"/>
                    </a:lnTo>
                    <a:lnTo>
                      <a:pt x="256328" y="32597"/>
                    </a:lnTo>
                    <a:lnTo>
                      <a:pt x="221509" y="44450"/>
                    </a:lnTo>
                    <a:cubicBezTo>
                      <a:pt x="212619" y="39264"/>
                      <a:pt x="202988" y="35560"/>
                      <a:pt x="192617" y="32597"/>
                    </a:cubicBezTo>
                    <a:lnTo>
                      <a:pt x="176318" y="0"/>
                    </a:lnTo>
                    <a:lnTo>
                      <a:pt x="139277" y="0"/>
                    </a:lnTo>
                    <a:lnTo>
                      <a:pt x="122978" y="32597"/>
                    </a:lnTo>
                    <a:cubicBezTo>
                      <a:pt x="112607" y="35560"/>
                      <a:pt x="102976" y="39264"/>
                      <a:pt x="94086" y="44450"/>
                    </a:cubicBezTo>
                    <a:lnTo>
                      <a:pt x="59267" y="32597"/>
                    </a:lnTo>
                    <a:lnTo>
                      <a:pt x="32597" y="59267"/>
                    </a:lnTo>
                    <a:lnTo>
                      <a:pt x="44450" y="94086"/>
                    </a:lnTo>
                    <a:cubicBezTo>
                      <a:pt x="39264" y="102976"/>
                      <a:pt x="35560" y="112607"/>
                      <a:pt x="32597" y="122978"/>
                    </a:cubicBezTo>
                    <a:lnTo>
                      <a:pt x="0" y="139277"/>
                    </a:lnTo>
                    <a:lnTo>
                      <a:pt x="0" y="176318"/>
                    </a:lnTo>
                    <a:lnTo>
                      <a:pt x="32597" y="192617"/>
                    </a:lnTo>
                    <a:cubicBezTo>
                      <a:pt x="35560" y="202988"/>
                      <a:pt x="39264" y="212619"/>
                      <a:pt x="44450" y="221509"/>
                    </a:cubicBezTo>
                    <a:lnTo>
                      <a:pt x="32597" y="256328"/>
                    </a:lnTo>
                    <a:lnTo>
                      <a:pt x="58526" y="282258"/>
                    </a:lnTo>
                    <a:lnTo>
                      <a:pt x="93345" y="270404"/>
                    </a:lnTo>
                    <a:cubicBezTo>
                      <a:pt x="102235" y="275590"/>
                      <a:pt x="111866" y="279294"/>
                      <a:pt x="122238" y="282258"/>
                    </a:cubicBezTo>
                    <a:lnTo>
                      <a:pt x="138536" y="314854"/>
                    </a:lnTo>
                    <a:lnTo>
                      <a:pt x="175578" y="314854"/>
                    </a:lnTo>
                    <a:lnTo>
                      <a:pt x="191876" y="282258"/>
                    </a:lnTo>
                    <a:cubicBezTo>
                      <a:pt x="202248" y="279294"/>
                      <a:pt x="211878" y="275590"/>
                      <a:pt x="220768" y="270404"/>
                    </a:cubicBezTo>
                    <a:lnTo>
                      <a:pt x="255588" y="282258"/>
                    </a:lnTo>
                    <a:lnTo>
                      <a:pt x="282258" y="256328"/>
                    </a:lnTo>
                    <a:lnTo>
                      <a:pt x="270404" y="221509"/>
                    </a:lnTo>
                    <a:cubicBezTo>
                      <a:pt x="275590" y="212619"/>
                      <a:pt x="280035" y="202248"/>
                      <a:pt x="282998" y="192617"/>
                    </a:cubicBezTo>
                    <a:lnTo>
                      <a:pt x="315595" y="176318"/>
                    </a:lnTo>
                    <a:lnTo>
                      <a:pt x="315595" y="139277"/>
                    </a:lnTo>
                    <a:lnTo>
                      <a:pt x="282998" y="122978"/>
                    </a:ln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50">
                <a:extLst>
                  <a:ext uri="{FF2B5EF4-FFF2-40B4-BE49-F238E27FC236}">
                    <a16:creationId xmlns:a16="http://schemas.microsoft.com/office/drawing/2014/main" id="{1BB6D33F-7561-F7DF-3DCC-F8F7CFDDE20D}"/>
                  </a:ext>
                </a:extLst>
              </p:cNvPr>
              <p:cNvSpPr/>
              <p:nvPr/>
            </p:nvSpPr>
            <p:spPr>
              <a:xfrm>
                <a:off x="2153022" y="4038943"/>
                <a:ext cx="315595" cy="314854"/>
              </a:xfrm>
              <a:custGeom>
                <a:avLst/>
                <a:gdLst>
                  <a:gd name="connsiteX0" fmla="*/ 157798 w 315595"/>
                  <a:gd name="connsiteY0" fmla="*/ 213360 h 314854"/>
                  <a:gd name="connsiteX1" fmla="*/ 102235 w 315595"/>
                  <a:gd name="connsiteY1" fmla="*/ 157797 h 314854"/>
                  <a:gd name="connsiteX2" fmla="*/ 157798 w 315595"/>
                  <a:gd name="connsiteY2" fmla="*/ 102235 h 314854"/>
                  <a:gd name="connsiteX3" fmla="*/ 213360 w 315595"/>
                  <a:gd name="connsiteY3" fmla="*/ 157797 h 314854"/>
                  <a:gd name="connsiteX4" fmla="*/ 157798 w 315595"/>
                  <a:gd name="connsiteY4" fmla="*/ 213360 h 314854"/>
                  <a:gd name="connsiteX5" fmla="*/ 157798 w 315595"/>
                  <a:gd name="connsiteY5" fmla="*/ 213360 h 314854"/>
                  <a:gd name="connsiteX6" fmla="*/ 271145 w 315595"/>
                  <a:gd name="connsiteY6" fmla="*/ 94086 h 314854"/>
                  <a:gd name="connsiteX7" fmla="*/ 282998 w 315595"/>
                  <a:gd name="connsiteY7" fmla="*/ 59267 h 314854"/>
                  <a:gd name="connsiteX8" fmla="*/ 256328 w 315595"/>
                  <a:gd name="connsiteY8" fmla="*/ 32597 h 314854"/>
                  <a:gd name="connsiteX9" fmla="*/ 221509 w 315595"/>
                  <a:gd name="connsiteY9" fmla="*/ 44450 h 314854"/>
                  <a:gd name="connsiteX10" fmla="*/ 192617 w 315595"/>
                  <a:gd name="connsiteY10" fmla="*/ 32597 h 314854"/>
                  <a:gd name="connsiteX11" fmla="*/ 176318 w 315595"/>
                  <a:gd name="connsiteY11" fmla="*/ 0 h 314854"/>
                  <a:gd name="connsiteX12" fmla="*/ 139277 w 315595"/>
                  <a:gd name="connsiteY12" fmla="*/ 0 h 314854"/>
                  <a:gd name="connsiteX13" fmla="*/ 122978 w 315595"/>
                  <a:gd name="connsiteY13" fmla="*/ 32597 h 314854"/>
                  <a:gd name="connsiteX14" fmla="*/ 94086 w 315595"/>
                  <a:gd name="connsiteY14" fmla="*/ 44450 h 314854"/>
                  <a:gd name="connsiteX15" fmla="*/ 59267 w 315595"/>
                  <a:gd name="connsiteY15" fmla="*/ 32597 h 314854"/>
                  <a:gd name="connsiteX16" fmla="*/ 33338 w 315595"/>
                  <a:gd name="connsiteY16" fmla="*/ 58526 h 314854"/>
                  <a:gd name="connsiteX17" fmla="*/ 44450 w 315595"/>
                  <a:gd name="connsiteY17" fmla="*/ 93345 h 314854"/>
                  <a:gd name="connsiteX18" fmla="*/ 32597 w 315595"/>
                  <a:gd name="connsiteY18" fmla="*/ 122238 h 314854"/>
                  <a:gd name="connsiteX19" fmla="*/ 0 w 315595"/>
                  <a:gd name="connsiteY19" fmla="*/ 138536 h 314854"/>
                  <a:gd name="connsiteX20" fmla="*/ 0 w 315595"/>
                  <a:gd name="connsiteY20" fmla="*/ 175577 h 314854"/>
                  <a:gd name="connsiteX21" fmla="*/ 32597 w 315595"/>
                  <a:gd name="connsiteY21" fmla="*/ 191876 h 314854"/>
                  <a:gd name="connsiteX22" fmla="*/ 44450 w 315595"/>
                  <a:gd name="connsiteY22" fmla="*/ 220768 h 314854"/>
                  <a:gd name="connsiteX23" fmla="*/ 33338 w 315595"/>
                  <a:gd name="connsiteY23" fmla="*/ 255588 h 314854"/>
                  <a:gd name="connsiteX24" fmla="*/ 59267 w 315595"/>
                  <a:gd name="connsiteY24" fmla="*/ 281517 h 314854"/>
                  <a:gd name="connsiteX25" fmla="*/ 94086 w 315595"/>
                  <a:gd name="connsiteY25" fmla="*/ 270404 h 314854"/>
                  <a:gd name="connsiteX26" fmla="*/ 122978 w 315595"/>
                  <a:gd name="connsiteY26" fmla="*/ 282258 h 314854"/>
                  <a:gd name="connsiteX27" fmla="*/ 139277 w 315595"/>
                  <a:gd name="connsiteY27" fmla="*/ 314854 h 314854"/>
                  <a:gd name="connsiteX28" fmla="*/ 176318 w 315595"/>
                  <a:gd name="connsiteY28" fmla="*/ 314854 h 314854"/>
                  <a:gd name="connsiteX29" fmla="*/ 192617 w 315595"/>
                  <a:gd name="connsiteY29" fmla="*/ 282258 h 314854"/>
                  <a:gd name="connsiteX30" fmla="*/ 221509 w 315595"/>
                  <a:gd name="connsiteY30" fmla="*/ 270404 h 314854"/>
                  <a:gd name="connsiteX31" fmla="*/ 256328 w 315595"/>
                  <a:gd name="connsiteY31" fmla="*/ 282258 h 314854"/>
                  <a:gd name="connsiteX32" fmla="*/ 282258 w 315595"/>
                  <a:gd name="connsiteY32" fmla="*/ 255588 h 314854"/>
                  <a:gd name="connsiteX33" fmla="*/ 271145 w 315595"/>
                  <a:gd name="connsiteY33" fmla="*/ 221509 h 314854"/>
                  <a:gd name="connsiteX34" fmla="*/ 282998 w 315595"/>
                  <a:gd name="connsiteY34" fmla="*/ 192617 h 314854"/>
                  <a:gd name="connsiteX35" fmla="*/ 315595 w 315595"/>
                  <a:gd name="connsiteY35" fmla="*/ 176318 h 314854"/>
                  <a:gd name="connsiteX36" fmla="*/ 315595 w 315595"/>
                  <a:gd name="connsiteY36" fmla="*/ 139277 h 314854"/>
                  <a:gd name="connsiteX37" fmla="*/ 282998 w 315595"/>
                  <a:gd name="connsiteY37" fmla="*/ 122978 h 314854"/>
                  <a:gd name="connsiteX38" fmla="*/ 271145 w 315595"/>
                  <a:gd name="connsiteY38" fmla="*/ 94086 h 31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5595" h="314854">
                    <a:moveTo>
                      <a:pt x="157798" y="213360"/>
                    </a:moveTo>
                    <a:cubicBezTo>
                      <a:pt x="126683" y="213360"/>
                      <a:pt x="102235" y="188172"/>
                      <a:pt x="102235" y="157797"/>
                    </a:cubicBezTo>
                    <a:cubicBezTo>
                      <a:pt x="102235" y="126682"/>
                      <a:pt x="127423" y="102235"/>
                      <a:pt x="157798" y="102235"/>
                    </a:cubicBezTo>
                    <a:cubicBezTo>
                      <a:pt x="188913" y="102235"/>
                      <a:pt x="213360" y="127423"/>
                      <a:pt x="213360" y="157797"/>
                    </a:cubicBezTo>
                    <a:cubicBezTo>
                      <a:pt x="213360" y="188172"/>
                      <a:pt x="188913" y="213360"/>
                      <a:pt x="157798" y="213360"/>
                    </a:cubicBezTo>
                    <a:lnTo>
                      <a:pt x="157798" y="213360"/>
                    </a:lnTo>
                    <a:close/>
                    <a:moveTo>
                      <a:pt x="271145" y="94086"/>
                    </a:moveTo>
                    <a:lnTo>
                      <a:pt x="282998" y="59267"/>
                    </a:lnTo>
                    <a:lnTo>
                      <a:pt x="256328" y="32597"/>
                    </a:lnTo>
                    <a:lnTo>
                      <a:pt x="221509" y="44450"/>
                    </a:lnTo>
                    <a:cubicBezTo>
                      <a:pt x="212619" y="39264"/>
                      <a:pt x="202248" y="35560"/>
                      <a:pt x="192617" y="32597"/>
                    </a:cubicBezTo>
                    <a:lnTo>
                      <a:pt x="176318" y="0"/>
                    </a:lnTo>
                    <a:lnTo>
                      <a:pt x="139277" y="0"/>
                    </a:lnTo>
                    <a:lnTo>
                      <a:pt x="122978" y="32597"/>
                    </a:lnTo>
                    <a:cubicBezTo>
                      <a:pt x="112607" y="35560"/>
                      <a:pt x="102976" y="39264"/>
                      <a:pt x="94086" y="44450"/>
                    </a:cubicBezTo>
                    <a:lnTo>
                      <a:pt x="59267" y="32597"/>
                    </a:lnTo>
                    <a:lnTo>
                      <a:pt x="33338" y="58526"/>
                    </a:lnTo>
                    <a:lnTo>
                      <a:pt x="44450" y="93345"/>
                    </a:lnTo>
                    <a:cubicBezTo>
                      <a:pt x="39264" y="102235"/>
                      <a:pt x="35560" y="112607"/>
                      <a:pt x="32597" y="122238"/>
                    </a:cubicBezTo>
                    <a:lnTo>
                      <a:pt x="0" y="138536"/>
                    </a:lnTo>
                    <a:lnTo>
                      <a:pt x="0" y="175577"/>
                    </a:lnTo>
                    <a:lnTo>
                      <a:pt x="32597" y="191876"/>
                    </a:lnTo>
                    <a:cubicBezTo>
                      <a:pt x="35560" y="202247"/>
                      <a:pt x="39264" y="211878"/>
                      <a:pt x="44450" y="220768"/>
                    </a:cubicBezTo>
                    <a:lnTo>
                      <a:pt x="33338" y="255588"/>
                    </a:lnTo>
                    <a:lnTo>
                      <a:pt x="59267" y="281517"/>
                    </a:lnTo>
                    <a:lnTo>
                      <a:pt x="94086" y="270404"/>
                    </a:lnTo>
                    <a:cubicBezTo>
                      <a:pt x="102976" y="275590"/>
                      <a:pt x="112607" y="279294"/>
                      <a:pt x="122978" y="282258"/>
                    </a:cubicBezTo>
                    <a:lnTo>
                      <a:pt x="139277" y="314854"/>
                    </a:lnTo>
                    <a:lnTo>
                      <a:pt x="176318" y="314854"/>
                    </a:lnTo>
                    <a:lnTo>
                      <a:pt x="192617" y="282258"/>
                    </a:lnTo>
                    <a:cubicBezTo>
                      <a:pt x="202988" y="279294"/>
                      <a:pt x="212619" y="275590"/>
                      <a:pt x="221509" y="270404"/>
                    </a:cubicBezTo>
                    <a:lnTo>
                      <a:pt x="256328" y="282258"/>
                    </a:lnTo>
                    <a:lnTo>
                      <a:pt x="282258" y="255588"/>
                    </a:lnTo>
                    <a:lnTo>
                      <a:pt x="271145" y="221509"/>
                    </a:lnTo>
                    <a:cubicBezTo>
                      <a:pt x="276331" y="212619"/>
                      <a:pt x="280035" y="202988"/>
                      <a:pt x="282998" y="192617"/>
                    </a:cubicBezTo>
                    <a:lnTo>
                      <a:pt x="315595" y="176318"/>
                    </a:lnTo>
                    <a:lnTo>
                      <a:pt x="315595" y="139277"/>
                    </a:lnTo>
                    <a:lnTo>
                      <a:pt x="282998" y="122978"/>
                    </a:lnTo>
                    <a:cubicBezTo>
                      <a:pt x="280035" y="112607"/>
                      <a:pt x="276331" y="102976"/>
                      <a:pt x="271145" y="94086"/>
                    </a:cubicBezTo>
                    <a:close/>
                  </a:path>
                </a:pathLst>
              </a:custGeom>
              <a:solidFill>
                <a:srgbClr val="FFFFFF"/>
              </a:solidFill>
              <a:ln w="7342"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4" name="Groupe 13">
            <a:extLst>
              <a:ext uri="{FF2B5EF4-FFF2-40B4-BE49-F238E27FC236}">
                <a16:creationId xmlns:a16="http://schemas.microsoft.com/office/drawing/2014/main" id="{4C12BF7E-AE29-0D65-6458-7B703DA62F66}"/>
              </a:ext>
            </a:extLst>
          </p:cNvPr>
          <p:cNvGrpSpPr/>
          <p:nvPr/>
        </p:nvGrpSpPr>
        <p:grpSpPr>
          <a:xfrm>
            <a:off x="2368539" y="1639147"/>
            <a:ext cx="7710202" cy="2126668"/>
            <a:chOff x="2368539" y="1639147"/>
            <a:chExt cx="7710202" cy="2126668"/>
          </a:xfrm>
        </p:grpSpPr>
        <p:grpSp>
          <p:nvGrpSpPr>
            <p:cNvPr id="6" name="Group 68">
              <a:extLst>
                <a:ext uri="{FF2B5EF4-FFF2-40B4-BE49-F238E27FC236}">
                  <a16:creationId xmlns:a16="http://schemas.microsoft.com/office/drawing/2014/main" id="{6815AA7F-5DCF-04F4-8FD6-93AFD79D614E}"/>
                </a:ext>
              </a:extLst>
            </p:cNvPr>
            <p:cNvGrpSpPr/>
            <p:nvPr/>
          </p:nvGrpSpPr>
          <p:grpSpPr>
            <a:xfrm>
              <a:off x="2368539" y="1639147"/>
              <a:ext cx="7710202" cy="2126668"/>
              <a:chOff x="716899" y="1255523"/>
              <a:chExt cx="7710202" cy="2126668"/>
            </a:xfrm>
          </p:grpSpPr>
          <p:sp>
            <p:nvSpPr>
              <p:cNvPr id="7" name="Shape">
                <a:extLst>
                  <a:ext uri="{FF2B5EF4-FFF2-40B4-BE49-F238E27FC236}">
                    <a16:creationId xmlns:a16="http://schemas.microsoft.com/office/drawing/2014/main" id="{706BD20C-09E0-5C12-D5BF-B012EDB8446F}"/>
                  </a:ext>
                </a:extLst>
              </p:cNvPr>
              <p:cNvSpPr/>
              <p:nvPr/>
            </p:nvSpPr>
            <p:spPr>
              <a:xfrm>
                <a:off x="716899" y="1255523"/>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3">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8" name="Circle">
                <a:extLst>
                  <a:ext uri="{FF2B5EF4-FFF2-40B4-BE49-F238E27FC236}">
                    <a16:creationId xmlns:a16="http://schemas.microsoft.com/office/drawing/2014/main" id="{76248DB2-8890-399D-3777-A098C8637396}"/>
                  </a:ext>
                </a:extLst>
              </p:cNvPr>
              <p:cNvSpPr/>
              <p:nvPr/>
            </p:nvSpPr>
            <p:spPr>
              <a:xfrm>
                <a:off x="793520" y="1320534"/>
                <a:ext cx="812627" cy="812627"/>
              </a:xfrm>
              <a:prstGeom prst="ellipse">
                <a:avLst/>
              </a:pr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9" name="Shape">
                <a:extLst>
                  <a:ext uri="{FF2B5EF4-FFF2-40B4-BE49-F238E27FC236}">
                    <a16:creationId xmlns:a16="http://schemas.microsoft.com/office/drawing/2014/main" id="{6B14D109-540B-2781-18D6-BD7E1C44CF03}"/>
                  </a:ext>
                </a:extLst>
              </p:cNvPr>
              <p:cNvSpPr/>
              <p:nvPr/>
            </p:nvSpPr>
            <p:spPr>
              <a:xfrm>
                <a:off x="3089770" y="2036478"/>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57"/>
                      <a:pt x="21600" y="13930"/>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10" name="Group 72">
                <a:extLst>
                  <a:ext uri="{FF2B5EF4-FFF2-40B4-BE49-F238E27FC236}">
                    <a16:creationId xmlns:a16="http://schemas.microsoft.com/office/drawing/2014/main" id="{E0557444-C543-8E17-88B1-DFA4D59D9407}"/>
                  </a:ext>
                </a:extLst>
              </p:cNvPr>
              <p:cNvGrpSpPr/>
              <p:nvPr/>
            </p:nvGrpSpPr>
            <p:grpSpPr>
              <a:xfrm>
                <a:off x="5285837" y="2500001"/>
                <a:ext cx="3069757" cy="812627"/>
                <a:chOff x="6876855" y="2372960"/>
                <a:chExt cx="3357963" cy="888921"/>
              </a:xfrm>
            </p:grpSpPr>
            <p:sp>
              <p:nvSpPr>
                <p:cNvPr id="17" name="Circle">
                  <a:extLst>
                    <a:ext uri="{FF2B5EF4-FFF2-40B4-BE49-F238E27FC236}">
                      <a16:creationId xmlns:a16="http://schemas.microsoft.com/office/drawing/2014/main" id="{0E13083C-35BD-9787-1294-B7F0D4154D71}"/>
                    </a:ext>
                  </a:extLst>
                </p:cNvPr>
                <p:cNvSpPr/>
                <p:nvPr/>
              </p:nvSpPr>
              <p:spPr>
                <a:xfrm>
                  <a:off x="9345897" y="2372960"/>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04</a:t>
                  </a:r>
                  <a:endParaRPr sz="3200" b="1" dirty="0">
                    <a:solidFill>
                      <a:schemeClr val="tx1">
                        <a:lumMod val="75000"/>
                        <a:lumOff val="25000"/>
                      </a:schemeClr>
                    </a:solidFill>
                  </a:endParaRPr>
                </a:p>
              </p:txBody>
            </p:sp>
            <p:sp>
              <p:nvSpPr>
                <p:cNvPr id="18" name="TextBox 80">
                  <a:extLst>
                    <a:ext uri="{FF2B5EF4-FFF2-40B4-BE49-F238E27FC236}">
                      <a16:creationId xmlns:a16="http://schemas.microsoft.com/office/drawing/2014/main" id="{33AA3D79-C2C3-A52D-C353-EB8F0A7A2C3C}"/>
                    </a:ext>
                  </a:extLst>
                </p:cNvPr>
                <p:cNvSpPr txBox="1"/>
                <p:nvPr/>
              </p:nvSpPr>
              <p:spPr>
                <a:xfrm>
                  <a:off x="6876855" y="2530989"/>
                  <a:ext cx="3171674" cy="572343"/>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Calibration interface</a:t>
                  </a:r>
                </a:p>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Troubleshooting</a:t>
                  </a:r>
                </a:p>
              </p:txBody>
            </p:sp>
          </p:grpSp>
          <p:sp>
            <p:nvSpPr>
              <p:cNvPr id="11" name="TextBox 73">
                <a:extLst>
                  <a:ext uri="{FF2B5EF4-FFF2-40B4-BE49-F238E27FC236}">
                    <a16:creationId xmlns:a16="http://schemas.microsoft.com/office/drawing/2014/main" id="{E44E0F1C-00AB-DCBC-E0A7-48E275ABFD79}"/>
                  </a:ext>
                </a:extLst>
              </p:cNvPr>
              <p:cNvSpPr txBox="1"/>
              <p:nvPr/>
            </p:nvSpPr>
            <p:spPr>
              <a:xfrm>
                <a:off x="1739129" y="1576121"/>
                <a:ext cx="1350641" cy="52322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lumMod val="85000"/>
                      </a:schemeClr>
                    </a:solidFill>
                  </a:rPr>
                  <a:t>Mobile </a:t>
                </a:r>
              </a:p>
              <a:p>
                <a:r>
                  <a:rPr lang="en-US" sz="1400" b="1" dirty="0">
                    <a:solidFill>
                      <a:schemeClr val="bg1">
                        <a:lumMod val="85000"/>
                      </a:schemeClr>
                    </a:solidFill>
                  </a:rPr>
                  <a:t>Application</a:t>
                </a:r>
                <a:endParaRPr lang="en-US" sz="1400" dirty="0">
                  <a:solidFill>
                    <a:schemeClr val="bg1">
                      <a:lumMod val="85000"/>
                    </a:schemeClr>
                  </a:solidFill>
                </a:endParaRPr>
              </a:p>
            </p:txBody>
          </p:sp>
        </p:grpSp>
        <p:pic>
          <p:nvPicPr>
            <p:cNvPr id="53" name="Image 52" descr="Une image contenant noir, obscurité&#10;&#10;Description générée automatiquement">
              <a:extLst>
                <a:ext uri="{FF2B5EF4-FFF2-40B4-BE49-F238E27FC236}">
                  <a16:creationId xmlns:a16="http://schemas.microsoft.com/office/drawing/2014/main" id="{31D4F7B1-970D-03E0-FFD5-F658EFDAC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634" y="1863297"/>
              <a:ext cx="504819" cy="504819"/>
            </a:xfrm>
            <a:prstGeom prst="rect">
              <a:avLst/>
            </a:prstGeom>
            <a:noFill/>
          </p:spPr>
        </p:pic>
      </p:grpSp>
      <p:grpSp>
        <p:nvGrpSpPr>
          <p:cNvPr id="13" name="Groupe 12">
            <a:extLst>
              <a:ext uri="{FF2B5EF4-FFF2-40B4-BE49-F238E27FC236}">
                <a16:creationId xmlns:a16="http://schemas.microsoft.com/office/drawing/2014/main" id="{102044DF-3E42-E10C-43BA-676F88B4FFC4}"/>
              </a:ext>
            </a:extLst>
          </p:cNvPr>
          <p:cNvGrpSpPr/>
          <p:nvPr/>
        </p:nvGrpSpPr>
        <p:grpSpPr>
          <a:xfrm>
            <a:off x="2368538" y="2989737"/>
            <a:ext cx="7710202" cy="2124457"/>
            <a:chOff x="2368538" y="2989737"/>
            <a:chExt cx="7710202" cy="2124457"/>
          </a:xfrm>
        </p:grpSpPr>
        <p:grpSp>
          <p:nvGrpSpPr>
            <p:cNvPr id="5" name="Group 53">
              <a:extLst>
                <a:ext uri="{FF2B5EF4-FFF2-40B4-BE49-F238E27FC236}">
                  <a16:creationId xmlns:a16="http://schemas.microsoft.com/office/drawing/2014/main" id="{A8B43A9E-0AD3-4B46-843F-A85C5559A997}"/>
                </a:ext>
              </a:extLst>
            </p:cNvPr>
            <p:cNvGrpSpPr/>
            <p:nvPr/>
          </p:nvGrpSpPr>
          <p:grpSpPr>
            <a:xfrm>
              <a:off x="2368538" y="2989737"/>
              <a:ext cx="7710202" cy="2124457"/>
              <a:chOff x="716899" y="2425705"/>
              <a:chExt cx="7710202" cy="2124457"/>
            </a:xfrm>
          </p:grpSpPr>
          <p:sp>
            <p:nvSpPr>
              <p:cNvPr id="19" name="Shape">
                <a:extLst>
                  <a:ext uri="{FF2B5EF4-FFF2-40B4-BE49-F238E27FC236}">
                    <a16:creationId xmlns:a16="http://schemas.microsoft.com/office/drawing/2014/main" id="{3E9E45DB-D064-28A8-30FE-EEEA124BED89}"/>
                  </a:ext>
                </a:extLst>
              </p:cNvPr>
              <p:cNvSpPr/>
              <p:nvPr/>
            </p:nvSpPr>
            <p:spPr>
              <a:xfrm>
                <a:off x="716899" y="2425705"/>
                <a:ext cx="2759681" cy="1342461"/>
              </a:xfrm>
              <a:custGeom>
                <a:avLst/>
                <a:gdLst/>
                <a:ahLst/>
                <a:cxnLst>
                  <a:cxn ang="0">
                    <a:pos x="wd2" y="hd2"/>
                  </a:cxn>
                  <a:cxn ang="5400000">
                    <a:pos x="wd2" y="hd2"/>
                  </a:cxn>
                  <a:cxn ang="10800000">
                    <a:pos x="wd2" y="hd2"/>
                  </a:cxn>
                  <a:cxn ang="16200000">
                    <a:pos x="wd2" y="hd2"/>
                  </a:cxn>
                </a:cxnLst>
                <a:rect l="0" t="0" r="r" b="b"/>
                <a:pathLst>
                  <a:path w="21600" h="21600" extrusionOk="0">
                    <a:moveTo>
                      <a:pt x="17402" y="17625"/>
                    </a:moveTo>
                    <a:cubicBezTo>
                      <a:pt x="15825" y="16108"/>
                      <a:pt x="14095" y="15376"/>
                      <a:pt x="12365" y="15376"/>
                    </a:cubicBezTo>
                    <a:lnTo>
                      <a:pt x="3740" y="15376"/>
                    </a:lnTo>
                    <a:cubicBezTo>
                      <a:pt x="1679" y="15376"/>
                      <a:pt x="0" y="11924"/>
                      <a:pt x="0" y="7688"/>
                    </a:cubicBezTo>
                    <a:cubicBezTo>
                      <a:pt x="0" y="3452"/>
                      <a:pt x="1679" y="0"/>
                      <a:pt x="3740" y="0"/>
                    </a:cubicBezTo>
                    <a:lnTo>
                      <a:pt x="3740" y="0"/>
                    </a:lnTo>
                    <a:cubicBezTo>
                      <a:pt x="9821" y="0"/>
                      <a:pt x="15545" y="5753"/>
                      <a:pt x="19285" y="15533"/>
                    </a:cubicBezTo>
                    <a:lnTo>
                      <a:pt x="21600" y="21600"/>
                    </a:lnTo>
                    <a:cubicBezTo>
                      <a:pt x="21600" y="21600"/>
                      <a:pt x="21600" y="21600"/>
                      <a:pt x="21600" y="21600"/>
                    </a:cubicBezTo>
                    <a:lnTo>
                      <a:pt x="17402" y="17625"/>
                    </a:lnTo>
                    <a:close/>
                  </a:path>
                </a:pathLst>
              </a:custGeom>
              <a:solidFill>
                <a:schemeClr val="accent4">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sp>
            <p:nvSpPr>
              <p:cNvPr id="20" name="Circle">
                <a:extLst>
                  <a:ext uri="{FF2B5EF4-FFF2-40B4-BE49-F238E27FC236}">
                    <a16:creationId xmlns:a16="http://schemas.microsoft.com/office/drawing/2014/main" id="{47D97B02-14BF-F06E-4686-AC8776FB3CFC}"/>
                  </a:ext>
                </a:extLst>
              </p:cNvPr>
              <p:cNvSpPr/>
              <p:nvPr/>
            </p:nvSpPr>
            <p:spPr>
              <a:xfrm>
                <a:off x="793520" y="2490716"/>
                <a:ext cx="812627" cy="812627"/>
              </a:xfrm>
              <a:prstGeom prst="ellipse">
                <a:avLst/>
              </a:pr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dirty="0"/>
              </a:p>
            </p:txBody>
          </p:sp>
          <p:sp>
            <p:nvSpPr>
              <p:cNvPr id="21" name="Shape">
                <a:extLst>
                  <a:ext uri="{FF2B5EF4-FFF2-40B4-BE49-F238E27FC236}">
                    <a16:creationId xmlns:a16="http://schemas.microsoft.com/office/drawing/2014/main" id="{6F31D24C-9827-73B2-1B8E-CC9C27F0C66D}"/>
                  </a:ext>
                </a:extLst>
              </p:cNvPr>
              <p:cNvSpPr/>
              <p:nvPr/>
            </p:nvSpPr>
            <p:spPr>
              <a:xfrm>
                <a:off x="3089770" y="3204449"/>
                <a:ext cx="5337331" cy="1345713"/>
              </a:xfrm>
              <a:custGeom>
                <a:avLst/>
                <a:gdLst/>
                <a:ahLst/>
                <a:cxnLst>
                  <a:cxn ang="0">
                    <a:pos x="wd2" y="hd2"/>
                  </a:cxn>
                  <a:cxn ang="5400000">
                    <a:pos x="wd2" y="hd2"/>
                  </a:cxn>
                  <a:cxn ang="10800000">
                    <a:pos x="wd2" y="hd2"/>
                  </a:cxn>
                  <a:cxn ang="16200000">
                    <a:pos x="wd2" y="hd2"/>
                  </a:cxn>
                </a:cxnLst>
                <a:rect l="0" t="0" r="r" b="b"/>
                <a:pathLst>
                  <a:path w="21600" h="21600" extrusionOk="0">
                    <a:moveTo>
                      <a:pt x="21600" y="13930"/>
                    </a:moveTo>
                    <a:cubicBezTo>
                      <a:pt x="21600" y="18157"/>
                      <a:pt x="20745" y="21548"/>
                      <a:pt x="19693" y="21600"/>
                    </a:cubicBezTo>
                    <a:lnTo>
                      <a:pt x="19693" y="21600"/>
                    </a:lnTo>
                    <a:lnTo>
                      <a:pt x="7301" y="21600"/>
                    </a:lnTo>
                    <a:cubicBezTo>
                      <a:pt x="5380" y="21600"/>
                      <a:pt x="3565" y="18104"/>
                      <a:pt x="2381" y="12104"/>
                    </a:cubicBezTo>
                    <a:lnTo>
                      <a:pt x="0" y="0"/>
                    </a:lnTo>
                    <a:lnTo>
                      <a:pt x="1381" y="2504"/>
                    </a:lnTo>
                    <a:cubicBezTo>
                      <a:pt x="2723" y="4957"/>
                      <a:pt x="4170" y="6209"/>
                      <a:pt x="5643" y="6209"/>
                    </a:cubicBezTo>
                    <a:lnTo>
                      <a:pt x="19706" y="6209"/>
                    </a:lnTo>
                    <a:lnTo>
                      <a:pt x="19706" y="6209"/>
                    </a:lnTo>
                    <a:cubicBezTo>
                      <a:pt x="20745" y="6313"/>
                      <a:pt x="21600" y="9704"/>
                      <a:pt x="21600" y="13930"/>
                    </a:cubicBez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3200"/>
              </a:p>
            </p:txBody>
          </p:sp>
          <p:grpSp>
            <p:nvGrpSpPr>
              <p:cNvPr id="22" name="Group 57">
                <a:extLst>
                  <a:ext uri="{FF2B5EF4-FFF2-40B4-BE49-F238E27FC236}">
                    <a16:creationId xmlns:a16="http://schemas.microsoft.com/office/drawing/2014/main" id="{A7E9EC2A-F28D-A6AF-8EE7-CCE78014203C}"/>
                  </a:ext>
                </a:extLst>
              </p:cNvPr>
              <p:cNvGrpSpPr/>
              <p:nvPr/>
            </p:nvGrpSpPr>
            <p:grpSpPr>
              <a:xfrm>
                <a:off x="5285836" y="3665542"/>
                <a:ext cx="3069757" cy="812627"/>
                <a:chOff x="6876855" y="3617449"/>
                <a:chExt cx="3357963" cy="888921"/>
              </a:xfrm>
            </p:grpSpPr>
            <p:sp>
              <p:nvSpPr>
                <p:cNvPr id="31" name="Circle">
                  <a:extLst>
                    <a:ext uri="{FF2B5EF4-FFF2-40B4-BE49-F238E27FC236}">
                      <a16:creationId xmlns:a16="http://schemas.microsoft.com/office/drawing/2014/main" id="{F5C66FAC-AE1C-AD80-D867-6B1914ED952F}"/>
                    </a:ext>
                  </a:extLst>
                </p:cNvPr>
                <p:cNvSpPr/>
                <p:nvPr/>
              </p:nvSpPr>
              <p:spPr>
                <a:xfrm>
                  <a:off x="9345897" y="3617449"/>
                  <a:ext cx="888921" cy="888921"/>
                </a:xfrm>
                <a:prstGeom prst="ellipse">
                  <a:avLst/>
                </a:prstGeom>
                <a:solidFill>
                  <a:srgbClr val="FFFFFF"/>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3000">
                      <a:solidFill>
                        <a:srgbClr val="FFFFFF"/>
                      </a:solidFill>
                    </a:defRPr>
                  </a:pPr>
                  <a:r>
                    <a:rPr lang="fr-CA" sz="3200" b="1" dirty="0">
                      <a:solidFill>
                        <a:schemeClr val="tx1">
                          <a:lumMod val="75000"/>
                          <a:lumOff val="25000"/>
                        </a:schemeClr>
                      </a:solidFill>
                    </a:rPr>
                    <a:t>05</a:t>
                  </a:r>
                  <a:endParaRPr sz="3200" b="1" dirty="0">
                    <a:solidFill>
                      <a:schemeClr val="tx1">
                        <a:lumMod val="75000"/>
                        <a:lumOff val="25000"/>
                      </a:schemeClr>
                    </a:solidFill>
                  </a:endParaRPr>
                </a:p>
              </p:txBody>
            </p:sp>
            <p:sp>
              <p:nvSpPr>
                <p:cNvPr id="32" name="TextBox 67">
                  <a:extLst>
                    <a:ext uri="{FF2B5EF4-FFF2-40B4-BE49-F238E27FC236}">
                      <a16:creationId xmlns:a16="http://schemas.microsoft.com/office/drawing/2014/main" id="{88192520-5AAC-9917-188C-9860D22FE5B4}"/>
                    </a:ext>
                  </a:extLst>
                </p:cNvPr>
                <p:cNvSpPr txBox="1"/>
                <p:nvPr/>
              </p:nvSpPr>
              <p:spPr>
                <a:xfrm>
                  <a:off x="6876855" y="3927493"/>
                  <a:ext cx="2883341" cy="336673"/>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latin typeface="Aptos Serif" panose="02020604070405020304" pitchFamily="18" charset="0"/>
                      <a:cs typeface="Aptos Serif" panose="02020604070405020304" pitchFamily="18" charset="0"/>
                    </a:rPr>
                    <a:t>Data recording</a:t>
                  </a:r>
                </a:p>
              </p:txBody>
            </p:sp>
          </p:grpSp>
          <p:sp>
            <p:nvSpPr>
              <p:cNvPr id="23" name="TextBox 58">
                <a:extLst>
                  <a:ext uri="{FF2B5EF4-FFF2-40B4-BE49-F238E27FC236}">
                    <a16:creationId xmlns:a16="http://schemas.microsoft.com/office/drawing/2014/main" id="{B01C0520-C418-8521-0808-4A376739FA35}"/>
                  </a:ext>
                </a:extLst>
              </p:cNvPr>
              <p:cNvSpPr txBox="1"/>
              <p:nvPr/>
            </p:nvSpPr>
            <p:spPr>
              <a:xfrm>
                <a:off x="1739129" y="2746303"/>
                <a:ext cx="1173839" cy="523220"/>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bg1">
                        <a:lumMod val="85000"/>
                      </a:schemeClr>
                    </a:solidFill>
                  </a:rPr>
                  <a:t>Autonomous navigation</a:t>
                </a:r>
                <a:endParaRPr lang="en-US" sz="1400" dirty="0">
                  <a:solidFill>
                    <a:schemeClr val="bg1">
                      <a:lumMod val="85000"/>
                    </a:schemeClr>
                  </a:solidFill>
                </a:endParaRPr>
              </a:p>
            </p:txBody>
          </p:sp>
        </p:grpSp>
        <p:pic>
          <p:nvPicPr>
            <p:cNvPr id="59" name="Image 58" descr="Une image contenant noir, obscurité&#10;&#10;Description générée automatiquement">
              <a:extLst>
                <a:ext uri="{FF2B5EF4-FFF2-40B4-BE49-F238E27FC236}">
                  <a16:creationId xmlns:a16="http://schemas.microsoft.com/office/drawing/2014/main" id="{CB9AE38F-25B3-F76B-CA61-7180F1E2E0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151" y="3236767"/>
              <a:ext cx="459485" cy="459485"/>
            </a:xfrm>
            <a:prstGeom prst="rect">
              <a:avLst/>
            </a:prstGeom>
          </p:spPr>
        </p:pic>
      </p:grpSp>
      <p:sp>
        <p:nvSpPr>
          <p:cNvPr id="3" name="Espace réservé de la date 2">
            <a:extLst>
              <a:ext uri="{FF2B5EF4-FFF2-40B4-BE49-F238E27FC236}">
                <a16:creationId xmlns:a16="http://schemas.microsoft.com/office/drawing/2014/main" id="{E5662001-2EF4-DF07-FFAE-79BE9F14AED9}"/>
              </a:ext>
            </a:extLst>
          </p:cNvPr>
          <p:cNvSpPr>
            <a:spLocks noGrp="1"/>
          </p:cNvSpPr>
          <p:nvPr>
            <p:ph type="dt" sz="half" idx="10"/>
          </p:nvPr>
        </p:nvSpPr>
        <p:spPr/>
        <p:txBody>
          <a:bodyPr/>
          <a:lstStyle/>
          <a:p>
            <a:fld id="{CB7C31E2-1F21-4543-85B1-E70B70871035}" type="datetime1">
              <a:rPr lang="fr-FR" smtClean="0"/>
              <a:t>21/09/2025</a:t>
            </a:fld>
            <a:endParaRPr lang="fr-FR"/>
          </a:p>
        </p:txBody>
      </p:sp>
      <p:sp>
        <p:nvSpPr>
          <p:cNvPr id="12" name="Espace réservé du numéro de diapositive 11">
            <a:extLst>
              <a:ext uri="{FF2B5EF4-FFF2-40B4-BE49-F238E27FC236}">
                <a16:creationId xmlns:a16="http://schemas.microsoft.com/office/drawing/2014/main" id="{0A9EB353-AB99-F4FA-0D33-85EE29FC804B}"/>
              </a:ext>
            </a:extLst>
          </p:cNvPr>
          <p:cNvSpPr>
            <a:spLocks noGrp="1"/>
          </p:cNvSpPr>
          <p:nvPr>
            <p:ph type="sldNum" sz="quarter" idx="12"/>
          </p:nvPr>
        </p:nvSpPr>
        <p:spPr/>
        <p:txBody>
          <a:bodyPr/>
          <a:lstStyle/>
          <a:p>
            <a:fld id="{3E05EBAD-7B83-4383-97F4-64934D8FBE83}" type="slidenum">
              <a:rPr lang="fr-FR" smtClean="0"/>
              <a:t>9</a:t>
            </a:fld>
            <a:endParaRPr lang="fr-FR"/>
          </a:p>
        </p:txBody>
      </p:sp>
    </p:spTree>
    <p:extLst>
      <p:ext uri="{BB962C8B-B14F-4D97-AF65-F5344CB8AC3E}">
        <p14:creationId xmlns:p14="http://schemas.microsoft.com/office/powerpoint/2010/main" val="14686884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25A43BC76E1146925E535E70234EDE" ma:contentTypeVersion="3" ma:contentTypeDescription="Create a new document." ma:contentTypeScope="" ma:versionID="d90040c039f78bc35f780a3628a8315e">
  <xsd:schema xmlns:xsd="http://www.w3.org/2001/XMLSchema" xmlns:xs="http://www.w3.org/2001/XMLSchema" xmlns:p="http://schemas.microsoft.com/office/2006/metadata/properties" xmlns:ns2="acbd1efe-d115-44a9-b528-5b0d5d8c9f15" targetNamespace="http://schemas.microsoft.com/office/2006/metadata/properties" ma:root="true" ma:fieldsID="0bf7d9eb068a1ed7732dcbabb90a6d04" ns2:_="">
    <xsd:import namespace="acbd1efe-d115-44a9-b528-5b0d5d8c9f1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bd1efe-d115-44a9-b528-5b0d5d8c9f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BF4438-25EA-4BB8-9304-08BAE19D4A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bd1efe-d115-44a9-b528-5b0d5d8c9f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8560FC-B6F6-4C86-BB39-9334B30D3DC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79D9748-466B-4638-97EA-B1717D3DFE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1401</TotalTime>
  <Words>1537</Words>
  <Application>Microsoft Office PowerPoint</Application>
  <PresentationFormat>Breitbild</PresentationFormat>
  <Paragraphs>215</Paragraphs>
  <Slides>10</Slides>
  <Notes>8</Notes>
  <HiddenSlides>0</HiddenSlides>
  <MMClips>1</MMClips>
  <ScaleCrop>false</ScaleCrop>
  <HeadingPairs>
    <vt:vector size="4" baseType="variant">
      <vt:variant>
        <vt:lpstr>Design</vt:lpstr>
      </vt:variant>
      <vt:variant>
        <vt:i4>1</vt:i4>
      </vt:variant>
      <vt:variant>
        <vt:lpstr>Folientitel</vt:lpstr>
      </vt:variant>
      <vt:variant>
        <vt:i4>10</vt:i4>
      </vt:variant>
    </vt:vector>
  </HeadingPairs>
  <TitlesOfParts>
    <vt:vector size="11" baseType="lpstr">
      <vt:lpstr>Thème Office</vt:lpstr>
      <vt:lpstr>Hovercraft Project</vt:lpstr>
      <vt:lpstr>Introduction : 2-Stage Project</vt:lpstr>
      <vt:lpstr>Development CAD design, 3D printing and component integration</vt:lpstr>
      <vt:lpstr>Prototyping Adjustments and assembly</vt:lpstr>
      <vt:lpstr>Arduino Code</vt:lpstr>
      <vt:lpstr>Mobile Application</vt:lpstr>
      <vt:lpstr>Mobile Application</vt:lpstr>
      <vt:lpstr>Areas of Improvements</vt:lpstr>
      <vt:lpstr>Areas of Improvements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BARBAUT Christophe</dc:creator>
  <cp:lastModifiedBy>BARBAUT Christophe</cp:lastModifiedBy>
  <cp:revision>20</cp:revision>
  <dcterms:created xsi:type="dcterms:W3CDTF">2025-01-21T10:05:04Z</dcterms:created>
  <dcterms:modified xsi:type="dcterms:W3CDTF">2025-09-21T09:58:54Z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0x0101003625A43BC76E1146925E535E70234EDE</vt:lpwstr>
  </property>
</Properties>
</file>